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87" r:id="rId10"/>
    <p:sldId id="263" r:id="rId11"/>
    <p:sldId id="297" r:id="rId12"/>
    <p:sldId id="289" r:id="rId13"/>
    <p:sldId id="265" r:id="rId14"/>
    <p:sldId id="266" r:id="rId15"/>
    <p:sldId id="296" r:id="rId16"/>
    <p:sldId id="267" r:id="rId17"/>
    <p:sldId id="268" r:id="rId18"/>
    <p:sldId id="295" r:id="rId19"/>
    <p:sldId id="269" r:id="rId20"/>
    <p:sldId id="270" r:id="rId21"/>
    <p:sldId id="272" r:id="rId22"/>
    <p:sldId id="273" r:id="rId23"/>
    <p:sldId id="274" r:id="rId24"/>
    <p:sldId id="275" r:id="rId25"/>
    <p:sldId id="298" r:id="rId26"/>
    <p:sldId id="300" r:id="rId27"/>
    <p:sldId id="299" r:id="rId28"/>
    <p:sldId id="301" r:id="rId29"/>
    <p:sldId id="283" r:id="rId30"/>
    <p:sldId id="304" r:id="rId31"/>
    <p:sldId id="302" r:id="rId32"/>
    <p:sldId id="303" r:id="rId33"/>
    <p:sldId id="278" r:id="rId34"/>
    <p:sldId id="281" r:id="rId35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87E"/>
    <a:srgbClr val="FFFFFF"/>
    <a:srgbClr val="2AAC55"/>
    <a:srgbClr val="86C891"/>
    <a:srgbClr val="5DAF6B"/>
    <a:srgbClr val="2F7540"/>
    <a:srgbClr val="5BAB6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EC5F5-F96D-485F-905B-D75D19C215D6}" v="92" dt="2023-04-27T10:26:35.8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0" autoAdjust="0"/>
    <p:restoredTop sz="94674"/>
  </p:normalViewPr>
  <p:slideViewPr>
    <p:cSldViewPr>
      <p:cViewPr varScale="1">
        <p:scale>
          <a:sx n="52" d="100"/>
          <a:sy n="52" d="100"/>
        </p:scale>
        <p:origin x="102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Marchese" userId="152a6b069c2f9d8c" providerId="LiveId" clId="{8A0EC5F5-F96D-485F-905B-D75D19C215D6}"/>
    <pc:docChg chg="undo redo custSel delSld modSld sldOrd">
      <pc:chgData name="Alessandra Marchese" userId="152a6b069c2f9d8c" providerId="LiveId" clId="{8A0EC5F5-F96D-485F-905B-D75D19C215D6}" dt="2023-04-27T10:37:16.622" v="989" actId="14100"/>
      <pc:docMkLst>
        <pc:docMk/>
      </pc:docMkLst>
      <pc:sldChg chg="modSp mod">
        <pc:chgData name="Alessandra Marchese" userId="152a6b069c2f9d8c" providerId="LiveId" clId="{8A0EC5F5-F96D-485F-905B-D75D19C215D6}" dt="2023-04-25T18:44:48.420" v="509" actId="113"/>
        <pc:sldMkLst>
          <pc:docMk/>
          <pc:sldMk cId="0" sldId="257"/>
        </pc:sldMkLst>
        <pc:spChg chg="mod">
          <ac:chgData name="Alessandra Marchese" userId="152a6b069c2f9d8c" providerId="LiveId" clId="{8A0EC5F5-F96D-485F-905B-D75D19C215D6}" dt="2023-04-25T18:44:48.420" v="509" actId="113"/>
          <ac:spMkLst>
            <pc:docMk/>
            <pc:sldMk cId="0" sldId="257"/>
            <ac:spMk id="53" creationId="{00000000-0000-0000-0000-000000000000}"/>
          </ac:spMkLst>
        </pc:spChg>
        <pc:picChg chg="mod">
          <ac:chgData name="Alessandra Marchese" userId="152a6b069c2f9d8c" providerId="LiveId" clId="{8A0EC5F5-F96D-485F-905B-D75D19C215D6}" dt="2023-04-24T12:46:44.457" v="176" actId="1076"/>
          <ac:picMkLst>
            <pc:docMk/>
            <pc:sldMk cId="0" sldId="257"/>
            <ac:picMk id="2" creationId="{00000000-0000-0000-0000-000000000000}"/>
          </ac:picMkLst>
        </pc:picChg>
      </pc:sldChg>
      <pc:sldChg chg="delSp modSp mod">
        <pc:chgData name="Alessandra Marchese" userId="152a6b069c2f9d8c" providerId="LiveId" clId="{8A0EC5F5-F96D-485F-905B-D75D19C215D6}" dt="2023-04-25T18:45:07.315" v="510" actId="1076"/>
        <pc:sldMkLst>
          <pc:docMk/>
          <pc:sldMk cId="0" sldId="258"/>
        </pc:sldMkLst>
        <pc:spChg chg="mod">
          <ac:chgData name="Alessandra Marchese" userId="152a6b069c2f9d8c" providerId="LiveId" clId="{8A0EC5F5-F96D-485F-905B-D75D19C215D6}" dt="2023-04-25T18:45:07.315" v="510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3:11:01.450" v="424" actId="1076"/>
          <ac:spMkLst>
            <pc:docMk/>
            <pc:sldMk cId="0" sldId="258"/>
            <ac:spMk id="9" creationId="{BAB5BE08-C891-BF4D-CD74-C56FC15E9007}"/>
          </ac:spMkLst>
        </pc:spChg>
        <pc:picChg chg="del">
          <ac:chgData name="Alessandra Marchese" userId="152a6b069c2f9d8c" providerId="LiveId" clId="{8A0EC5F5-F96D-485F-905B-D75D19C215D6}" dt="2023-04-24T13:10:54.667" v="422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10:51.731" v="420" actId="478"/>
          <ac:picMkLst>
            <pc:docMk/>
            <pc:sldMk cId="0" sldId="258"/>
            <ac:picMk id="5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10:53.002" v="421" actId="478"/>
          <ac:picMkLst>
            <pc:docMk/>
            <pc:sldMk cId="0" sldId="258"/>
            <ac:picMk id="6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7T10:35:14.639" v="973" actId="20577"/>
        <pc:sldMkLst>
          <pc:docMk/>
          <pc:sldMk cId="0" sldId="259"/>
        </pc:sldMkLst>
        <pc:spChg chg="mod">
          <ac:chgData name="Alessandra Marchese" userId="152a6b069c2f9d8c" providerId="LiveId" clId="{8A0EC5F5-F96D-485F-905B-D75D19C215D6}" dt="2023-04-27T10:23:40.268" v="931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23:53.751" v="932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23:27.877" v="930" actId="122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Alessandra Marchese" userId="152a6b069c2f9d8c" providerId="LiveId" clId="{8A0EC5F5-F96D-485F-905B-D75D19C215D6}" dt="2023-04-24T12:55:14.924" v="294" actId="47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59:41.404" v="329" actId="478"/>
          <ac:spMkLst>
            <pc:docMk/>
            <pc:sldMk cId="0" sldId="259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5T18:43:32.796" v="506" actId="20577"/>
          <ac:spMkLst>
            <pc:docMk/>
            <pc:sldMk cId="0" sldId="259"/>
            <ac:spMk id="17" creationId="{4D0C4969-6697-A366-F2CA-9D4F313DBAB8}"/>
          </ac:spMkLst>
        </pc:spChg>
        <pc:spChg chg="mod">
          <ac:chgData name="Alessandra Marchese" userId="152a6b069c2f9d8c" providerId="LiveId" clId="{8A0EC5F5-F96D-485F-905B-D75D19C215D6}" dt="2023-04-24T12:55:40.670" v="299" actId="404"/>
          <ac:spMkLst>
            <pc:docMk/>
            <pc:sldMk cId="0" sldId="259"/>
            <ac:spMk id="1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7T10:35:14.639" v="973" actId="20577"/>
          <ac:spMkLst>
            <pc:docMk/>
            <pc:sldMk cId="0" sldId="259"/>
            <ac:spMk id="20" creationId="{296270EE-88C1-B2F6-263C-6838B3FA5357}"/>
          </ac:spMkLst>
        </pc:spChg>
        <pc:picChg chg="del">
          <ac:chgData name="Alessandra Marchese" userId="152a6b069c2f9d8c" providerId="LiveId" clId="{8A0EC5F5-F96D-485F-905B-D75D19C215D6}" dt="2023-04-24T12:46:48.779" v="177" actId="478"/>
          <ac:picMkLst>
            <pc:docMk/>
            <pc:sldMk cId="0" sldId="259"/>
            <ac:picMk id="2" creationId="{00000000-0000-0000-0000-000000000000}"/>
          </ac:picMkLst>
        </pc:picChg>
        <pc:picChg chg="del mod">
          <ac:chgData name="Alessandra Marchese" userId="152a6b069c2f9d8c" providerId="LiveId" clId="{8A0EC5F5-F96D-485F-905B-D75D19C215D6}" dt="2023-04-24T12:57:30.644" v="312" actId="478"/>
          <ac:picMkLst>
            <pc:docMk/>
            <pc:sldMk cId="0" sldId="259"/>
            <ac:picMk id="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0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0.279" v="178"/>
          <ac:picMkLst>
            <pc:docMk/>
            <pc:sldMk cId="0" sldId="259"/>
            <ac:picMk id="11" creationId="{1979FE0E-A0BA-689C-0DA8-012ED28CF6AB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2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55:17.135" v="295" actId="478"/>
          <ac:picMkLst>
            <pc:docMk/>
            <pc:sldMk cId="0" sldId="259"/>
            <ac:picMk id="14" creationId="{00000000-0000-0000-0000-000000000000}"/>
          </ac:picMkLst>
        </pc:picChg>
        <pc:picChg chg="add mod ord">
          <ac:chgData name="Alessandra Marchese" userId="152a6b069c2f9d8c" providerId="LiveId" clId="{8A0EC5F5-F96D-485F-905B-D75D19C215D6}" dt="2023-04-26T10:00:49.356" v="693" actId="1076"/>
          <ac:picMkLst>
            <pc:docMk/>
            <pc:sldMk cId="0" sldId="259"/>
            <ac:picMk id="18" creationId="{8E5F5CF3-3815-B010-B975-CC39E5F54373}"/>
          </ac:picMkLst>
        </pc:picChg>
      </pc:sldChg>
      <pc:sldChg chg="addSp delSp modSp mod">
        <pc:chgData name="Alessandra Marchese" userId="152a6b069c2f9d8c" providerId="LiveId" clId="{8A0EC5F5-F96D-485F-905B-D75D19C215D6}" dt="2023-04-26T09:58:08.711" v="671" actId="1076"/>
        <pc:sldMkLst>
          <pc:docMk/>
          <pc:sldMk cId="0" sldId="260"/>
        </pc:sldMkLst>
        <pc:spChg chg="mod">
          <ac:chgData name="Alessandra Marchese" userId="152a6b069c2f9d8c" providerId="LiveId" clId="{8A0EC5F5-F96D-485F-905B-D75D19C215D6}" dt="2023-04-26T09:58:08.711" v="671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50:33.321" v="257" actId="113"/>
          <ac:spMkLst>
            <pc:docMk/>
            <pc:sldMk cId="0" sldId="260"/>
            <ac:spMk id="7" creationId="{00000000-0000-0000-0000-000000000000}"/>
          </ac:spMkLst>
        </pc:spChg>
        <pc:picChg chg="del">
          <ac:chgData name="Alessandra Marchese" userId="152a6b069c2f9d8c" providerId="LiveId" clId="{8A0EC5F5-F96D-485F-905B-D75D19C215D6}" dt="2023-04-24T12:46:57.213" v="181" actId="478"/>
          <ac:picMkLst>
            <pc:docMk/>
            <pc:sldMk cId="0" sldId="260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8.658" v="182"/>
          <ac:picMkLst>
            <pc:docMk/>
            <pc:sldMk cId="0" sldId="260"/>
            <ac:picMk id="4" creationId="{DFC7CE33-498C-8DF5-64C2-7E23C8CEB0FB}"/>
          </ac:picMkLst>
        </pc:picChg>
      </pc:sldChg>
      <pc:sldChg chg="addSp delSp modSp mod">
        <pc:chgData name="Alessandra Marchese" userId="152a6b069c2f9d8c" providerId="LiveId" clId="{8A0EC5F5-F96D-485F-905B-D75D19C215D6}" dt="2023-04-27T10:37:16.622" v="989" actId="14100"/>
        <pc:sldMkLst>
          <pc:docMk/>
          <pc:sldMk cId="0" sldId="261"/>
        </pc:sldMkLst>
        <pc:spChg chg="add del mod">
          <ac:chgData name="Alessandra Marchese" userId="152a6b069c2f9d8c" providerId="LiveId" clId="{8A0EC5F5-F96D-485F-905B-D75D19C215D6}" dt="2023-04-26T09:57:12.742" v="650" actId="478"/>
          <ac:spMkLst>
            <pc:docMk/>
            <pc:sldMk cId="0" sldId="261"/>
            <ac:spMk id="5" creationId="{0B12179C-A713-B87C-B13A-B3DCF61281D2}"/>
          </ac:spMkLst>
        </pc:spChg>
        <pc:spChg chg="add mod">
          <ac:chgData name="Alessandra Marchese" userId="152a6b069c2f9d8c" providerId="LiveId" clId="{8A0EC5F5-F96D-485F-905B-D75D19C215D6}" dt="2023-04-26T09:57:15.126" v="651"/>
          <ac:spMkLst>
            <pc:docMk/>
            <pc:sldMk cId="0" sldId="261"/>
            <ac:spMk id="7" creationId="{D3722E6B-1666-2638-5431-66170E83D206}"/>
          </ac:spMkLst>
        </pc:spChg>
        <pc:spChg chg="del mod">
          <ac:chgData name="Alessandra Marchese" userId="152a6b069c2f9d8c" providerId="LiveId" clId="{8A0EC5F5-F96D-485F-905B-D75D19C215D6}" dt="2023-04-26T09:57:10.241" v="648" actId="478"/>
          <ac:spMkLst>
            <pc:docMk/>
            <pc:sldMk cId="0" sldId="261"/>
            <ac:spMk id="8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37:16.622" v="989" actId="14100"/>
          <ac:spMkLst>
            <pc:docMk/>
            <pc:sldMk cId="0" sldId="261"/>
            <ac:spMk id="91" creationId="{00000000-0000-0000-0000-000000000000}"/>
          </ac:spMkLst>
        </pc:spChg>
        <pc:picChg chg="del">
          <ac:chgData name="Alessandra Marchese" userId="152a6b069c2f9d8c" providerId="LiveId" clId="{8A0EC5F5-F96D-485F-905B-D75D19C215D6}" dt="2023-04-24T12:47:01.229" v="183" actId="478"/>
          <ac:picMkLst>
            <pc:docMk/>
            <pc:sldMk cId="0" sldId="261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02.612" v="184"/>
          <ac:picMkLst>
            <pc:docMk/>
            <pc:sldMk cId="0" sldId="261"/>
            <ac:picMk id="4" creationId="{32046877-CAB4-19FE-5C47-F4F52F9A4E59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88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89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3:01:38.828" v="340" actId="478"/>
          <ac:picMkLst>
            <pc:docMk/>
            <pc:sldMk cId="0" sldId="261"/>
            <ac:picMk id="90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09:57:24.946" v="656"/>
        <pc:sldMkLst>
          <pc:docMk/>
          <pc:sldMk cId="0" sldId="262"/>
        </pc:sldMkLst>
        <pc:spChg chg="del mod">
          <ac:chgData name="Alessandra Marchese" userId="152a6b069c2f9d8c" providerId="LiveId" clId="{8A0EC5F5-F96D-485F-905B-D75D19C215D6}" dt="2023-04-26T09:57:21.073" v="653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8:57:20.052" v="550" actId="2711"/>
          <ac:spMkLst>
            <pc:docMk/>
            <pc:sldMk cId="0" sldId="262"/>
            <ac:spMk id="11" creationId="{BA0FF1BA-307F-283F-BD99-E100B9871DC5}"/>
          </ac:spMkLst>
        </pc:spChg>
        <pc:spChg chg="add del mod">
          <ac:chgData name="Alessandra Marchese" userId="152a6b069c2f9d8c" providerId="LiveId" clId="{8A0EC5F5-F96D-485F-905B-D75D19C215D6}" dt="2023-04-26T09:57:23.010" v="655" actId="478"/>
          <ac:spMkLst>
            <pc:docMk/>
            <pc:sldMk cId="0" sldId="262"/>
            <ac:spMk id="15" creationId="{28A2E864-4055-6690-D973-B3AB8D52B9EB}"/>
          </ac:spMkLst>
        </pc:spChg>
        <pc:spChg chg="add mod">
          <ac:chgData name="Alessandra Marchese" userId="152a6b069c2f9d8c" providerId="LiveId" clId="{8A0EC5F5-F96D-485F-905B-D75D19C215D6}" dt="2023-04-26T09:57:24.946" v="656"/>
          <ac:spMkLst>
            <pc:docMk/>
            <pc:sldMk cId="0" sldId="262"/>
            <ac:spMk id="17" creationId="{69802982-B810-454F-6EB8-63068A9AB0A8}"/>
          </ac:spMkLst>
        </pc:spChg>
        <pc:picChg chg="add mod">
          <ac:chgData name="Alessandra Marchese" userId="152a6b069c2f9d8c" providerId="LiveId" clId="{8A0EC5F5-F96D-485F-905B-D75D19C215D6}" dt="2023-04-24T12:47:06.433" v="186"/>
          <ac:picMkLst>
            <pc:docMk/>
            <pc:sldMk cId="0" sldId="262"/>
            <ac:picMk id="3" creationId="{F9EF8C1A-5AFB-0190-684F-59D5332C0F33}"/>
          </ac:picMkLst>
        </pc:picChg>
        <pc:picChg chg="del">
          <ac:chgData name="Alessandra Marchese" userId="152a6b069c2f9d8c" providerId="LiveId" clId="{8A0EC5F5-F96D-485F-905B-D75D19C215D6}" dt="2023-04-24T12:47:05.130" v="185" actId="478"/>
          <ac:picMkLst>
            <pc:docMk/>
            <pc:sldMk cId="0" sldId="262"/>
            <ac:picMk id="12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01:22.021" v="695" actId="1076"/>
        <pc:sldMkLst>
          <pc:docMk/>
          <pc:sldMk cId="0" sldId="263"/>
        </pc:sldMkLst>
        <pc:spChg chg="mod">
          <ac:chgData name="Alessandra Marchese" userId="152a6b069c2f9d8c" providerId="LiveId" clId="{8A0EC5F5-F96D-485F-905B-D75D19C215D6}" dt="2023-04-25T18:56:57.669" v="548" actId="2711"/>
          <ac:spMkLst>
            <pc:docMk/>
            <pc:sldMk cId="0" sldId="263"/>
            <ac:spMk id="4" creationId="{53A7291D-88D8-DE69-B23B-62EBE4DC159D}"/>
          </ac:spMkLst>
        </pc:spChg>
        <pc:spChg chg="add del mod">
          <ac:chgData name="Alessandra Marchese" userId="152a6b069c2f9d8c" providerId="LiveId" clId="{8A0EC5F5-F96D-485F-905B-D75D19C215D6}" dt="2023-04-26T09:57:51.816" v="667" actId="478"/>
          <ac:spMkLst>
            <pc:docMk/>
            <pc:sldMk cId="0" sldId="263"/>
            <ac:spMk id="5" creationId="{87572A33-4219-AEC5-6F77-ED9F401BA129}"/>
          </ac:spMkLst>
        </pc:spChg>
        <pc:spChg chg="add mod">
          <ac:chgData name="Alessandra Marchese" userId="152a6b069c2f9d8c" providerId="LiveId" clId="{8A0EC5F5-F96D-485F-905B-D75D19C215D6}" dt="2023-04-26T09:58:31.804" v="674"/>
          <ac:spMkLst>
            <pc:docMk/>
            <pc:sldMk cId="0" sldId="263"/>
            <ac:spMk id="7" creationId="{A4A43BF0-DD7C-B931-531F-0F80A8200607}"/>
          </ac:spMkLst>
        </pc:spChg>
        <pc:spChg chg="add del">
          <ac:chgData name="Alessandra Marchese" userId="152a6b069c2f9d8c" providerId="LiveId" clId="{8A0EC5F5-F96D-485F-905B-D75D19C215D6}" dt="2023-04-26T09:57:51.816" v="667" actId="478"/>
          <ac:spMkLst>
            <pc:docMk/>
            <pc:sldMk cId="0" sldId="263"/>
            <ac:spMk id="29" creationId="{00000000-0000-0000-0000-000000000000}"/>
          </ac:spMkLst>
        </pc:spChg>
        <pc:picChg chg="del mod">
          <ac:chgData name="Alessandra Marchese" userId="152a6b069c2f9d8c" providerId="LiveId" clId="{8A0EC5F5-F96D-485F-905B-D75D19C215D6}" dt="2023-04-26T09:58:16.977" v="672" actId="478"/>
          <ac:picMkLst>
            <pc:docMk/>
            <pc:sldMk cId="0" sldId="263"/>
            <ac:picMk id="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6T10:01:22.021" v="695" actId="1076"/>
          <ac:picMkLst>
            <pc:docMk/>
            <pc:sldMk cId="0" sldId="263"/>
            <ac:picMk id="6" creationId="{2D228051-83A2-C911-54E6-B2E6BF2BFC55}"/>
          </ac:picMkLst>
        </pc:picChg>
      </pc:sldChg>
      <pc:sldChg chg="addSp delSp modSp mod">
        <pc:chgData name="Alessandra Marchese" userId="152a6b069c2f9d8c" providerId="LiveId" clId="{8A0EC5F5-F96D-485F-905B-D75D19C215D6}" dt="2023-04-26T09:59:24.457" v="686"/>
        <pc:sldMkLst>
          <pc:docMk/>
          <pc:sldMk cId="0" sldId="265"/>
        </pc:sldMkLst>
        <pc:spChg chg="mod">
          <ac:chgData name="Alessandra Marchese" userId="152a6b069c2f9d8c" providerId="LiveId" clId="{8A0EC5F5-F96D-485F-905B-D75D19C215D6}" dt="2023-04-25T18:58:09.031" v="553" actId="255"/>
          <ac:spMkLst>
            <pc:docMk/>
            <pc:sldMk cId="0" sldId="265"/>
            <ac:spMk id="8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6T09:59:13.607" v="682" actId="478"/>
          <ac:spMkLst>
            <pc:docMk/>
            <pc:sldMk cId="0" sldId="265"/>
            <ac:spMk id="9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09:59:22.824" v="685" actId="478"/>
          <ac:spMkLst>
            <pc:docMk/>
            <pc:sldMk cId="0" sldId="265"/>
            <ac:spMk id="19" creationId="{6089BE4D-5115-F7D7-26C1-9911E5E2C9AC}"/>
          </ac:spMkLst>
        </pc:spChg>
        <pc:spChg chg="add mod">
          <ac:chgData name="Alessandra Marchese" userId="152a6b069c2f9d8c" providerId="LiveId" clId="{8A0EC5F5-F96D-485F-905B-D75D19C215D6}" dt="2023-04-26T09:59:24.457" v="686"/>
          <ac:spMkLst>
            <pc:docMk/>
            <pc:sldMk cId="0" sldId="265"/>
            <ac:spMk id="21" creationId="{DB13B7DF-30C2-0FE6-E718-C6E4D090EA17}"/>
          </ac:spMkLst>
        </pc:spChg>
        <pc:picChg chg="mod">
          <ac:chgData name="Alessandra Marchese" userId="152a6b069c2f9d8c" providerId="LiveId" clId="{8A0EC5F5-F96D-485F-905B-D75D19C215D6}" dt="2023-04-26T09:59:20.564" v="684" actId="1076"/>
          <ac:picMkLst>
            <pc:docMk/>
            <pc:sldMk cId="0" sldId="265"/>
            <ac:picMk id="3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47:25.962" v="189" actId="478"/>
          <ac:picMkLst>
            <pc:docMk/>
            <pc:sldMk cId="0" sldId="265"/>
            <ac:picMk id="4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27.249" v="190"/>
          <ac:picMkLst>
            <pc:docMk/>
            <pc:sldMk cId="0" sldId="265"/>
            <ac:picMk id="17" creationId="{D2463E73-718C-A635-4D95-97FF5293D8EB}"/>
          </ac:picMkLst>
        </pc:picChg>
      </pc:sldChg>
      <pc:sldChg chg="addSp delSp modSp mod">
        <pc:chgData name="Alessandra Marchese" userId="152a6b069c2f9d8c" providerId="LiveId" clId="{8A0EC5F5-F96D-485F-905B-D75D19C215D6}" dt="2023-04-26T09:59:30.427" v="688"/>
        <pc:sldMkLst>
          <pc:docMk/>
          <pc:sldMk cId="0" sldId="266"/>
        </pc:sldMkLst>
        <pc:spChg chg="del">
          <ac:chgData name="Alessandra Marchese" userId="152a6b069c2f9d8c" providerId="LiveId" clId="{8A0EC5F5-F96D-485F-905B-D75D19C215D6}" dt="2023-04-26T09:59:28.929" v="687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09:59:30.427" v="688"/>
          <ac:spMkLst>
            <pc:docMk/>
            <pc:sldMk cId="0" sldId="266"/>
            <ac:spMk id="4" creationId="{B39A9722-0A5B-8F01-2DD0-4392CF21209D}"/>
          </ac:spMkLst>
        </pc:spChg>
        <pc:spChg chg="add mod">
          <ac:chgData name="Alessandra Marchese" userId="152a6b069c2f9d8c" providerId="LiveId" clId="{8A0EC5F5-F96D-485F-905B-D75D19C215D6}" dt="2023-04-24T12:49:46.823" v="248" actId="20577"/>
          <ac:spMkLst>
            <pc:docMk/>
            <pc:sldMk cId="0" sldId="266"/>
            <ac:spMk id="7" creationId="{F4CD7821-F5EB-45FD-AA8B-B677F42780A2}"/>
          </ac:spMkLst>
        </pc:spChg>
        <pc:spChg chg="add del">
          <ac:chgData name="Alessandra Marchese" userId="152a6b069c2f9d8c" providerId="LiveId" clId="{8A0EC5F5-F96D-485F-905B-D75D19C215D6}" dt="2023-04-24T12:48:20.815" v="196" actId="22"/>
          <ac:spMkLst>
            <pc:docMk/>
            <pc:sldMk cId="0" sldId="266"/>
            <ac:spMk id="9" creationId="{63DBD5E7-D16E-9251-6C7D-B9CD182CF9BA}"/>
          </ac:spMkLst>
        </pc:spChg>
        <pc:picChg chg="del">
          <ac:chgData name="Alessandra Marchese" userId="152a6b069c2f9d8c" providerId="LiveId" clId="{8A0EC5F5-F96D-485F-905B-D75D19C215D6}" dt="2023-04-24T12:47:29.275" v="191" actId="478"/>
          <ac:picMkLst>
            <pc:docMk/>
            <pc:sldMk cId="0" sldId="266"/>
            <ac:picMk id="4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31.589" v="192"/>
          <ac:picMkLst>
            <pc:docMk/>
            <pc:sldMk cId="0" sldId="266"/>
            <ac:picMk id="5" creationId="{5E1E65BD-15C3-9FF2-9D0D-4B731DEE4DEC}"/>
          </ac:picMkLst>
        </pc:picChg>
      </pc:sldChg>
      <pc:sldChg chg="addSp delSp modSp mod">
        <pc:chgData name="Alessandra Marchese" userId="152a6b069c2f9d8c" providerId="LiveId" clId="{8A0EC5F5-F96D-485F-905B-D75D19C215D6}" dt="2023-04-26T10:34:23.633" v="785" actId="20577"/>
        <pc:sldMkLst>
          <pc:docMk/>
          <pc:sldMk cId="0" sldId="268"/>
        </pc:sldMkLst>
        <pc:spChg chg="add del mod">
          <ac:chgData name="Alessandra Marchese" userId="152a6b069c2f9d8c" providerId="LiveId" clId="{8A0EC5F5-F96D-485F-905B-D75D19C215D6}" dt="2023-04-24T12:37:17.029" v="101" actId="478"/>
          <ac:spMkLst>
            <pc:docMk/>
            <pc:sldMk cId="0" sldId="268"/>
            <ac:spMk id="3" creationId="{D290FCB0-A7AF-1113-A536-85455CC37C1B}"/>
          </ac:spMkLst>
        </pc:spChg>
        <pc:spChg chg="mod">
          <ac:chgData name="Alessandra Marchese" userId="152a6b069c2f9d8c" providerId="LiveId" clId="{8A0EC5F5-F96D-485F-905B-D75D19C215D6}" dt="2023-04-25T19:01:22.139" v="593" actId="14100"/>
          <ac:spMkLst>
            <pc:docMk/>
            <pc:sldMk cId="0" sldId="268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7:34.643" v="105" actId="20577"/>
          <ac:spMkLst>
            <pc:docMk/>
            <pc:sldMk cId="0" sldId="268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0:34:23.633" v="785" actId="20577"/>
          <ac:spMkLst>
            <pc:docMk/>
            <pc:sldMk cId="0" sldId="268"/>
            <ac:spMk id="7" creationId="{00000000-0000-0000-0000-000000000000}"/>
          </ac:spMkLst>
        </pc:spChg>
      </pc:sldChg>
      <pc:sldChg chg="addSp delSp modSp mod">
        <pc:chgData name="Alessandra Marchese" userId="152a6b069c2f9d8c" providerId="LiveId" clId="{8A0EC5F5-F96D-485F-905B-D75D19C215D6}" dt="2023-04-25T19:00:33.871" v="568" actId="1076"/>
        <pc:sldMkLst>
          <pc:docMk/>
          <pc:sldMk cId="0" sldId="269"/>
        </pc:sldMkLst>
        <pc:spChg chg="mod">
          <ac:chgData name="Alessandra Marchese" userId="152a6b069c2f9d8c" providerId="LiveId" clId="{8A0EC5F5-F96D-485F-905B-D75D19C215D6}" dt="2023-04-24T12:38:20.291" v="108" actId="403"/>
          <ac:spMkLst>
            <pc:docMk/>
            <pc:sldMk cId="0" sldId="269"/>
            <ac:spMk id="6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3:13:55.971" v="435" actId="478"/>
          <ac:spMkLst>
            <pc:docMk/>
            <pc:sldMk cId="0" sldId="269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14.056" v="562" actId="114"/>
          <ac:spMkLst>
            <pc:docMk/>
            <pc:sldMk cId="0" sldId="269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26.037" v="565" actId="114"/>
          <ac:spMkLst>
            <pc:docMk/>
            <pc:sldMk cId="0" sldId="269"/>
            <ac:spMk id="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0:29.181" v="566" actId="114"/>
          <ac:spMkLst>
            <pc:docMk/>
            <pc:sldMk cId="0" sldId="269"/>
            <ac:spMk id="11" creationId="{346382F3-BC1B-3245-687E-D38AFF39A8AB}"/>
          </ac:spMkLst>
        </pc:spChg>
        <pc:spChg chg="add mod">
          <ac:chgData name="Alessandra Marchese" userId="152a6b069c2f9d8c" providerId="LiveId" clId="{8A0EC5F5-F96D-485F-905B-D75D19C215D6}" dt="2023-04-24T13:13:57.917" v="436"/>
          <ac:spMkLst>
            <pc:docMk/>
            <pc:sldMk cId="0" sldId="269"/>
            <ac:spMk id="12" creationId="{5C46C05D-B326-D2F0-E496-C57BEE311F70}"/>
          </ac:spMkLst>
        </pc:spChg>
        <pc:picChg chg="mod">
          <ac:chgData name="Alessandra Marchese" userId="152a6b069c2f9d8c" providerId="LiveId" clId="{8A0EC5F5-F96D-485F-905B-D75D19C215D6}" dt="2023-04-25T19:00:33.871" v="568" actId="1076"/>
          <ac:picMkLst>
            <pc:docMk/>
            <pc:sldMk cId="0" sldId="269"/>
            <ac:picMk id="2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45:51.004" v="174" actId="478"/>
          <ac:picMkLst>
            <pc:docMk/>
            <pc:sldMk cId="0" sldId="269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52.380" v="175"/>
          <ac:picMkLst>
            <pc:docMk/>
            <pc:sldMk cId="0" sldId="269"/>
            <ac:picMk id="10" creationId="{ADDFDBD5-2905-F4BA-4FBC-3A71BD352232}"/>
          </ac:picMkLst>
        </pc:picChg>
      </pc:sldChg>
      <pc:sldChg chg="addSp delSp modSp mod">
        <pc:chgData name="Alessandra Marchese" userId="152a6b069c2f9d8c" providerId="LiveId" clId="{8A0EC5F5-F96D-485F-905B-D75D19C215D6}" dt="2023-04-24T13:14:10.765" v="440" actId="478"/>
        <pc:sldMkLst>
          <pc:docMk/>
          <pc:sldMk cId="0" sldId="270"/>
        </pc:sldMkLst>
        <pc:spChg chg="del">
          <ac:chgData name="Alessandra Marchese" userId="152a6b069c2f9d8c" providerId="LiveId" clId="{8A0EC5F5-F96D-485F-905B-D75D19C215D6}" dt="2023-04-24T13:14:02.791" v="437" actId="478"/>
          <ac:spMkLst>
            <pc:docMk/>
            <pc:sldMk cId="0" sldId="270"/>
            <ac:spMk id="10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38:29.404" v="109" actId="403"/>
          <ac:spMkLst>
            <pc:docMk/>
            <pc:sldMk cId="0" sldId="270"/>
            <ac:spMk id="11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4:10.765" v="440" actId="478"/>
          <ac:spMkLst>
            <pc:docMk/>
            <pc:sldMk cId="0" sldId="270"/>
            <ac:spMk id="14" creationId="{5A51C54A-2727-7108-17B1-B0A64C74AF83}"/>
          </ac:spMkLst>
        </pc:spChg>
        <pc:spChg chg="add mod">
          <ac:chgData name="Alessandra Marchese" userId="152a6b069c2f9d8c" providerId="LiveId" clId="{8A0EC5F5-F96D-485F-905B-D75D19C215D6}" dt="2023-04-24T13:14:04.904" v="438"/>
          <ac:spMkLst>
            <pc:docMk/>
            <pc:sldMk cId="0" sldId="270"/>
            <ac:spMk id="15" creationId="{EEA50D76-AFAC-0FC3-4F14-782A453EC1F8}"/>
          </ac:spMkLst>
        </pc:spChg>
        <pc:picChg chg="del">
          <ac:chgData name="Alessandra Marchese" userId="152a6b069c2f9d8c" providerId="LiveId" clId="{8A0EC5F5-F96D-485F-905B-D75D19C215D6}" dt="2023-04-24T12:45:30.742" v="172" actId="478"/>
          <ac:picMkLst>
            <pc:docMk/>
            <pc:sldMk cId="0" sldId="270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32.414" v="173"/>
          <ac:picMkLst>
            <pc:docMk/>
            <pc:sldMk cId="0" sldId="270"/>
            <ac:picMk id="12" creationId="{D467697B-06C0-2E19-BB5E-EA6B22079D06}"/>
          </ac:picMkLst>
        </pc:picChg>
      </pc:sldChg>
      <pc:sldChg chg="addSp delSp modSp mod">
        <pc:chgData name="Alessandra Marchese" userId="152a6b069c2f9d8c" providerId="LiveId" clId="{8A0EC5F5-F96D-485F-905B-D75D19C215D6}" dt="2023-04-27T10:20:08.629" v="903" actId="14100"/>
        <pc:sldMkLst>
          <pc:docMk/>
          <pc:sldMk cId="0" sldId="272"/>
        </pc:sldMkLst>
        <pc:spChg chg="mod">
          <ac:chgData name="Alessandra Marchese" userId="152a6b069c2f9d8c" providerId="LiveId" clId="{8A0EC5F5-F96D-485F-905B-D75D19C215D6}" dt="2023-04-27T10:07:43.339" v="811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09:02.257" v="819" actId="1076"/>
          <ac:spMkLst>
            <pc:docMk/>
            <pc:sldMk cId="0" sldId="272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09:02.257" v="819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09:17.394" v="820" actId="1076"/>
          <ac:spMkLst>
            <pc:docMk/>
            <pc:sldMk cId="0" sldId="272"/>
            <ac:spMk id="11" creationId="{00000000-0000-0000-0000-000000000000}"/>
          </ac:spMkLst>
        </pc:spChg>
        <pc:grpChg chg="mod">
          <ac:chgData name="Alessandra Marchese" userId="152a6b069c2f9d8c" providerId="LiveId" clId="{8A0EC5F5-F96D-485F-905B-D75D19C215D6}" dt="2023-04-27T10:09:17.394" v="820" actId="1076"/>
          <ac:grpSpMkLst>
            <pc:docMk/>
            <pc:sldMk cId="0" sldId="272"/>
            <ac:grpSpMk id="8" creationId="{00000000-0000-0000-0000-000000000000}"/>
          </ac:grpSpMkLst>
        </pc:grpChg>
        <pc:graphicFrameChg chg="add mod">
          <ac:chgData name="Alessandra Marchese" userId="152a6b069c2f9d8c" providerId="LiveId" clId="{8A0EC5F5-F96D-485F-905B-D75D19C215D6}" dt="2023-04-27T10:07:38.400" v="810"/>
          <ac:graphicFrameMkLst>
            <pc:docMk/>
            <pc:sldMk cId="0" sldId="272"/>
            <ac:graphicFrameMk id="13" creationId="{3859CC9F-E7FC-B80B-EEED-28599734481C}"/>
          </ac:graphicFrameMkLst>
        </pc:graphicFrameChg>
        <pc:picChg chg="del">
          <ac:chgData name="Alessandra Marchese" userId="152a6b069c2f9d8c" providerId="LiveId" clId="{8A0EC5F5-F96D-485F-905B-D75D19C215D6}" dt="2023-04-27T10:07:22.625" v="803" actId="478"/>
          <ac:picMkLst>
            <pc:docMk/>
            <pc:sldMk cId="0" sldId="272"/>
            <ac:picMk id="2" creationId="{00000000-0000-0000-0000-000000000000}"/>
          </ac:picMkLst>
        </pc:picChg>
        <pc:picChg chg="add del mod modCrop">
          <ac:chgData name="Alessandra Marchese" userId="152a6b069c2f9d8c" providerId="LiveId" clId="{8A0EC5F5-F96D-485F-905B-D75D19C215D6}" dt="2023-04-27T10:19:42.242" v="896" actId="478"/>
          <ac:picMkLst>
            <pc:docMk/>
            <pc:sldMk cId="0" sldId="272"/>
            <ac:picMk id="15" creationId="{8163E9BD-AA34-DA07-9C5B-C74300EC0B80}"/>
          </ac:picMkLst>
        </pc:picChg>
        <pc:picChg chg="add mod modCrop">
          <ac:chgData name="Alessandra Marchese" userId="152a6b069c2f9d8c" providerId="LiveId" clId="{8A0EC5F5-F96D-485F-905B-D75D19C215D6}" dt="2023-04-27T10:20:08.629" v="903" actId="14100"/>
          <ac:picMkLst>
            <pc:docMk/>
            <pc:sldMk cId="0" sldId="272"/>
            <ac:picMk id="17" creationId="{A360D2F9-9BB2-D22C-228B-7B6E1AA111A9}"/>
          </ac:picMkLst>
        </pc:picChg>
      </pc:sldChg>
      <pc:sldChg chg="addSp delSp modSp mod">
        <pc:chgData name="Alessandra Marchese" userId="152a6b069c2f9d8c" providerId="LiveId" clId="{8A0EC5F5-F96D-485F-905B-D75D19C215D6}" dt="2023-04-27T10:29:29.873" v="959" actId="732"/>
        <pc:sldMkLst>
          <pc:docMk/>
          <pc:sldMk cId="0" sldId="273"/>
        </pc:sldMkLst>
        <pc:spChg chg="del mod">
          <ac:chgData name="Alessandra Marchese" userId="152a6b069c2f9d8c" providerId="LiveId" clId="{8A0EC5F5-F96D-485F-905B-D75D19C215D6}" dt="2023-04-24T13:14:35.182" v="442" actId="478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7T10:10:47.558" v="848" actId="20577"/>
          <ac:spMkLst>
            <pc:docMk/>
            <pc:sldMk cId="0" sldId="273"/>
            <ac:spMk id="3" creationId="{143E3EB9-6C7E-5A93-735E-40A3A9F5CC0C}"/>
          </ac:spMkLst>
        </pc:spChg>
        <pc:spChg chg="del mod">
          <ac:chgData name="Alessandra Marchese" userId="152a6b069c2f9d8c" providerId="LiveId" clId="{8A0EC5F5-F96D-485F-905B-D75D19C215D6}" dt="2023-04-27T10:10:51.183" v="849" actId="478"/>
          <ac:spMkLst>
            <pc:docMk/>
            <pc:sldMk cId="0" sldId="273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09:49.863" v="821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5:50.500" v="873" actId="1076"/>
          <ac:spMkLst>
            <pc:docMk/>
            <pc:sldMk cId="0" sldId="273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5:50.500" v="873" actId="1076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9:18.749" v="112"/>
          <ac:spMkLst>
            <pc:docMk/>
            <pc:sldMk cId="0" sldId="273"/>
            <ac:spMk id="9" creationId="{811A107D-E5A9-CE6C-C26E-510FA24AB734}"/>
          </ac:spMkLst>
        </pc:spChg>
        <pc:spChg chg="add del mod">
          <ac:chgData name="Alessandra Marchese" userId="152a6b069c2f9d8c" providerId="LiveId" clId="{8A0EC5F5-F96D-485F-905B-D75D19C215D6}" dt="2023-04-24T13:14:38.573" v="443" actId="478"/>
          <ac:spMkLst>
            <pc:docMk/>
            <pc:sldMk cId="0" sldId="273"/>
            <ac:spMk id="12" creationId="{6E6286E2-DFD2-2AC2-61DA-924D4FF4CEDE}"/>
          </ac:spMkLst>
        </pc:spChg>
        <pc:spChg chg="add mod">
          <ac:chgData name="Alessandra Marchese" userId="152a6b069c2f9d8c" providerId="LiveId" clId="{8A0EC5F5-F96D-485F-905B-D75D19C215D6}" dt="2023-04-24T13:14:40.468" v="444"/>
          <ac:spMkLst>
            <pc:docMk/>
            <pc:sldMk cId="0" sldId="273"/>
            <ac:spMk id="13" creationId="{59195AC7-D9F0-BBA5-E3C0-18852E5AB79B}"/>
          </ac:spMkLst>
        </pc:spChg>
        <pc:picChg chg="del mod">
          <ac:chgData name="Alessandra Marchese" userId="152a6b069c2f9d8c" providerId="LiveId" clId="{8A0EC5F5-F96D-485F-905B-D75D19C215D6}" dt="2023-04-27T10:13:14.731" v="850" actId="478"/>
          <ac:picMkLst>
            <pc:docMk/>
            <pc:sldMk cId="0" sldId="273"/>
            <ac:picMk id="2" creationId="{00000000-0000-0000-0000-000000000000}"/>
          </ac:picMkLst>
        </pc:picChg>
        <pc:picChg chg="del">
          <ac:chgData name="Alessandra Marchese" userId="152a6b069c2f9d8c" providerId="LiveId" clId="{8A0EC5F5-F96D-485F-905B-D75D19C215D6}" dt="2023-04-24T12:45:16.066" v="167" actId="478"/>
          <ac:picMkLst>
            <pc:docMk/>
            <pc:sldMk cId="0" sldId="273"/>
            <ac:picMk id="8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17.771" v="168"/>
          <ac:picMkLst>
            <pc:docMk/>
            <pc:sldMk cId="0" sldId="273"/>
            <ac:picMk id="10" creationId="{2157C217-D896-7554-F29E-81BCE6DDEA6E}"/>
          </ac:picMkLst>
        </pc:picChg>
        <pc:picChg chg="add del mod modCrop">
          <ac:chgData name="Alessandra Marchese" userId="152a6b069c2f9d8c" providerId="LiveId" clId="{8A0EC5F5-F96D-485F-905B-D75D19C215D6}" dt="2023-04-27T10:14:14.484" v="859" actId="478"/>
          <ac:picMkLst>
            <pc:docMk/>
            <pc:sldMk cId="0" sldId="273"/>
            <ac:picMk id="11" creationId="{9D01EC7A-D2A5-957D-B1BB-2BC39BB32608}"/>
          </ac:picMkLst>
        </pc:picChg>
        <pc:picChg chg="add del mod modCrop">
          <ac:chgData name="Alessandra Marchese" userId="152a6b069c2f9d8c" providerId="LiveId" clId="{8A0EC5F5-F96D-485F-905B-D75D19C215D6}" dt="2023-04-27T10:20:24.928" v="904" actId="478"/>
          <ac:picMkLst>
            <pc:docMk/>
            <pc:sldMk cId="0" sldId="273"/>
            <ac:picMk id="14" creationId="{983D43AB-2343-2745-39E5-B280D78E7F7C}"/>
          </ac:picMkLst>
        </pc:picChg>
        <pc:picChg chg="add mod modCrop">
          <ac:chgData name="Alessandra Marchese" userId="152a6b069c2f9d8c" providerId="LiveId" clId="{8A0EC5F5-F96D-485F-905B-D75D19C215D6}" dt="2023-04-27T10:29:29.873" v="959" actId="732"/>
          <ac:picMkLst>
            <pc:docMk/>
            <pc:sldMk cId="0" sldId="273"/>
            <ac:picMk id="16" creationId="{3561FB91-5880-F291-71AC-F841BFB21663}"/>
          </ac:picMkLst>
        </pc:picChg>
      </pc:sldChg>
      <pc:sldChg chg="addSp delSp modSp mod ord">
        <pc:chgData name="Alessandra Marchese" userId="152a6b069c2f9d8c" providerId="LiveId" clId="{8A0EC5F5-F96D-485F-905B-D75D19C215D6}" dt="2023-04-27T10:19:02.018" v="895" actId="1076"/>
        <pc:sldMkLst>
          <pc:docMk/>
          <pc:sldMk cId="0" sldId="274"/>
        </pc:sldMkLst>
        <pc:spChg chg="del">
          <ac:chgData name="Alessandra Marchese" userId="152a6b069c2f9d8c" providerId="LiveId" clId="{8A0EC5F5-F96D-485F-905B-D75D19C215D6}" dt="2023-04-24T13:14:46.359" v="445" actId="478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7T10:16:40.459" v="886" actId="20577"/>
          <ac:spMkLst>
            <pc:docMk/>
            <pc:sldMk cId="0" sldId="274"/>
            <ac:spMk id="3" creationId="{7846DACA-4752-A8F1-39E0-B0847AC5F99F}"/>
          </ac:spMkLst>
        </pc:spChg>
        <pc:spChg chg="del mod">
          <ac:chgData name="Alessandra Marchese" userId="152a6b069c2f9d8c" providerId="LiveId" clId="{8A0EC5F5-F96D-485F-905B-D75D19C215D6}" dt="2023-04-27T10:16:32.908" v="878" actId="478"/>
          <ac:spMkLst>
            <pc:docMk/>
            <pc:sldMk cId="0" sldId="274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6:52.066" v="887" actId="1076"/>
          <ac:spMkLst>
            <pc:docMk/>
            <pc:sldMk cId="0" sldId="274"/>
            <ac:spMk id="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6:52.066" v="887" actId="1076"/>
          <ac:spMkLst>
            <pc:docMk/>
            <pc:sldMk cId="0" sldId="274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6:52.066" v="887" actId="1076"/>
          <ac:spMkLst>
            <pc:docMk/>
            <pc:sldMk cId="0" sldId="274"/>
            <ac:spMk id="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7T10:16:04.092" v="874" actId="1076"/>
          <ac:spMkLst>
            <pc:docMk/>
            <pc:sldMk cId="0" sldId="274"/>
            <ac:spMk id="11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9:41.447" v="115"/>
          <ac:spMkLst>
            <pc:docMk/>
            <pc:sldMk cId="0" sldId="274"/>
            <ac:spMk id="13" creationId="{E990BF74-B4C2-30C1-E29D-6DB4677E4577}"/>
          </ac:spMkLst>
        </pc:spChg>
        <pc:spChg chg="add del mod">
          <ac:chgData name="Alessandra Marchese" userId="152a6b069c2f9d8c" providerId="LiveId" clId="{8A0EC5F5-F96D-485F-905B-D75D19C215D6}" dt="2023-04-24T13:14:47.549" v="446" actId="478"/>
          <ac:spMkLst>
            <pc:docMk/>
            <pc:sldMk cId="0" sldId="274"/>
            <ac:spMk id="16" creationId="{FF6B9AF2-A97E-719F-9477-843A28C94EC7}"/>
          </ac:spMkLst>
        </pc:spChg>
        <pc:spChg chg="add mod">
          <ac:chgData name="Alessandra Marchese" userId="152a6b069c2f9d8c" providerId="LiveId" clId="{8A0EC5F5-F96D-485F-905B-D75D19C215D6}" dt="2023-04-24T13:14:48.905" v="447"/>
          <ac:spMkLst>
            <pc:docMk/>
            <pc:sldMk cId="0" sldId="274"/>
            <ac:spMk id="17" creationId="{A4CB06EB-4128-9FCE-0D63-8F511B6E8E81}"/>
          </ac:spMkLst>
        </pc:spChg>
        <pc:grpChg chg="mod">
          <ac:chgData name="Alessandra Marchese" userId="152a6b069c2f9d8c" providerId="LiveId" clId="{8A0EC5F5-F96D-485F-905B-D75D19C215D6}" dt="2023-04-27T10:16:04.092" v="874" actId="1076"/>
          <ac:grpSpMkLst>
            <pc:docMk/>
            <pc:sldMk cId="0" sldId="274"/>
            <ac:grpSpMk id="8" creationId="{00000000-0000-0000-0000-000000000000}"/>
          </ac:grpSpMkLst>
        </pc:grpChg>
        <pc:picChg chg="del mod">
          <ac:chgData name="Alessandra Marchese" userId="152a6b069c2f9d8c" providerId="LiveId" clId="{8A0EC5F5-F96D-485F-905B-D75D19C215D6}" dt="2023-04-27T10:18:40.138" v="889" actId="478"/>
          <ac:picMkLst>
            <pc:docMk/>
            <pc:sldMk cId="0" sldId="274"/>
            <ac:picMk id="2" creationId="{00000000-0000-0000-0000-000000000000}"/>
          </ac:picMkLst>
        </pc:picChg>
        <pc:picChg chg="del mod">
          <ac:chgData name="Alessandra Marchese" userId="152a6b069c2f9d8c" providerId="LiveId" clId="{8A0EC5F5-F96D-485F-905B-D75D19C215D6}" dt="2023-04-24T12:45:19.966" v="170" actId="478"/>
          <ac:picMkLst>
            <pc:docMk/>
            <pc:sldMk cId="0" sldId="274"/>
            <ac:picMk id="1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5:21.481" v="171"/>
          <ac:picMkLst>
            <pc:docMk/>
            <pc:sldMk cId="0" sldId="274"/>
            <ac:picMk id="14" creationId="{000FDF32-1A41-2A3F-296A-C24732AE10A9}"/>
          </ac:picMkLst>
        </pc:picChg>
        <pc:picChg chg="add mod modCrop">
          <ac:chgData name="Alessandra Marchese" userId="152a6b069c2f9d8c" providerId="LiveId" clId="{8A0EC5F5-F96D-485F-905B-D75D19C215D6}" dt="2023-04-27T10:19:02.018" v="895" actId="1076"/>
          <ac:picMkLst>
            <pc:docMk/>
            <pc:sldMk cId="0" sldId="274"/>
            <ac:picMk id="15" creationId="{2CB61661-F99D-9B84-EAEC-055C8B0F7407}"/>
          </ac:picMkLst>
        </pc:picChg>
      </pc:sldChg>
      <pc:sldChg chg="addSp delSp modSp mod">
        <pc:chgData name="Alessandra Marchese" userId="152a6b069c2f9d8c" providerId="LiveId" clId="{8A0EC5F5-F96D-485F-905B-D75D19C215D6}" dt="2023-04-25T19:04:00.761" v="627" actId="208"/>
        <pc:sldMkLst>
          <pc:docMk/>
          <pc:sldMk cId="0" sldId="275"/>
        </pc:sldMkLst>
        <pc:spChg chg="del">
          <ac:chgData name="Alessandra Marchese" userId="152a6b069c2f9d8c" providerId="LiveId" clId="{8A0EC5F5-F96D-485F-905B-D75D19C215D6}" dt="2023-04-24T13:14:53.820" v="448" actId="478"/>
          <ac:spMkLst>
            <pc:docMk/>
            <pc:sldMk cId="0" sldId="275"/>
            <ac:spMk id="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36.715" v="623" actId="208"/>
          <ac:spMkLst>
            <pc:docMk/>
            <pc:sldMk cId="0" sldId="275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00.761" v="627" actId="208"/>
          <ac:spMkLst>
            <pc:docMk/>
            <pc:sldMk cId="0" sldId="275"/>
            <ac:spMk id="1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52.112" v="626" actId="208"/>
          <ac:spMkLst>
            <pc:docMk/>
            <pc:sldMk cId="0" sldId="275"/>
            <ac:spMk id="17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1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1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21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3:17.898" v="621" actId="207"/>
          <ac:spMkLst>
            <pc:docMk/>
            <pc:sldMk cId="0" sldId="275"/>
            <ac:spMk id="22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4:55.307" v="449" actId="478"/>
          <ac:spMkLst>
            <pc:docMk/>
            <pc:sldMk cId="0" sldId="275"/>
            <ac:spMk id="26" creationId="{E0628D73-8DC7-3781-F9CD-1152C0588475}"/>
          </ac:spMkLst>
        </pc:spChg>
        <pc:spChg chg="add mod">
          <ac:chgData name="Alessandra Marchese" userId="152a6b069c2f9d8c" providerId="LiveId" clId="{8A0EC5F5-F96D-485F-905B-D75D19C215D6}" dt="2023-04-24T13:14:57.470" v="450"/>
          <ac:spMkLst>
            <pc:docMk/>
            <pc:sldMk cId="0" sldId="275"/>
            <ac:spMk id="27" creationId="{1E008F9C-2113-389D-B99C-F8BAF920126A}"/>
          </ac:spMkLst>
        </pc:spChg>
        <pc:picChg chg="del">
          <ac:chgData name="Alessandra Marchese" userId="152a6b069c2f9d8c" providerId="LiveId" clId="{8A0EC5F5-F96D-485F-905B-D75D19C215D6}" dt="2023-04-24T12:44:51.063" v="165" actId="478"/>
          <ac:picMkLst>
            <pc:docMk/>
            <pc:sldMk cId="0" sldId="275"/>
            <ac:picMk id="2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4:52.831" v="166"/>
          <ac:picMkLst>
            <pc:docMk/>
            <pc:sldMk cId="0" sldId="275"/>
            <ac:picMk id="24" creationId="{CE7CD695-85BE-B518-7CE0-FC6F3B236D26}"/>
          </ac:picMkLst>
        </pc:picChg>
      </pc:sldChg>
      <pc:sldChg chg="del">
        <pc:chgData name="Alessandra Marchese" userId="152a6b069c2f9d8c" providerId="LiveId" clId="{8A0EC5F5-F96D-485F-905B-D75D19C215D6}" dt="2023-04-21T16:34:39.571" v="0" actId="2696"/>
        <pc:sldMkLst>
          <pc:docMk/>
          <pc:sldMk cId="0" sldId="276"/>
        </pc:sldMkLst>
      </pc:sldChg>
      <pc:sldChg chg="del">
        <pc:chgData name="Alessandra Marchese" userId="152a6b069c2f9d8c" providerId="LiveId" clId="{8A0EC5F5-F96D-485F-905B-D75D19C215D6}" dt="2023-04-21T16:35:54.923" v="4" actId="2696"/>
        <pc:sldMkLst>
          <pc:docMk/>
          <pc:sldMk cId="0" sldId="277"/>
        </pc:sldMkLst>
      </pc:sldChg>
      <pc:sldChg chg="modSp mod">
        <pc:chgData name="Alessandra Marchese" userId="152a6b069c2f9d8c" providerId="LiveId" clId="{8A0EC5F5-F96D-485F-905B-D75D19C215D6}" dt="2023-04-24T13:10:37.085" v="415" actId="20577"/>
        <pc:sldMkLst>
          <pc:docMk/>
          <pc:sldMk cId="0" sldId="278"/>
        </pc:sldMkLst>
        <pc:spChg chg="mod">
          <ac:chgData name="Alessandra Marchese" userId="152a6b069c2f9d8c" providerId="LiveId" clId="{8A0EC5F5-F96D-485F-905B-D75D19C215D6}" dt="2023-04-24T12:42:19.070" v="147" actId="20577"/>
          <ac:spMkLst>
            <pc:docMk/>
            <pc:sldMk cId="0" sldId="278"/>
            <ac:spMk id="8" creationId="{781D1913-FE54-7AF8-DF69-D19501175B6A}"/>
          </ac:spMkLst>
        </pc:spChg>
        <pc:spChg chg="mod">
          <ac:chgData name="Alessandra Marchese" userId="152a6b069c2f9d8c" providerId="LiveId" clId="{8A0EC5F5-F96D-485F-905B-D75D19C215D6}" dt="2023-04-24T13:10:37.085" v="415" actId="20577"/>
          <ac:spMkLst>
            <pc:docMk/>
            <pc:sldMk cId="0" sldId="278"/>
            <ac:spMk id="10" creationId="{23B32EC8-50B5-56B0-7B25-7AFAE9AE3460}"/>
          </ac:spMkLst>
        </pc:spChg>
      </pc:sldChg>
      <pc:sldChg chg="modSp mod">
        <pc:chgData name="Alessandra Marchese" userId="152a6b069c2f9d8c" providerId="LiveId" clId="{8A0EC5F5-F96D-485F-905B-D75D19C215D6}" dt="2023-04-26T10:37:35.482" v="797"/>
        <pc:sldMkLst>
          <pc:docMk/>
          <pc:sldMk cId="0" sldId="281"/>
        </pc:sldMkLst>
        <pc:spChg chg="mod">
          <ac:chgData name="Alessandra Marchese" userId="152a6b069c2f9d8c" providerId="LiveId" clId="{8A0EC5F5-F96D-485F-905B-D75D19C215D6}" dt="2023-04-26T10:37:35.482" v="797"/>
          <ac:spMkLst>
            <pc:docMk/>
            <pc:sldMk cId="0" sldId="281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43:44.789" v="151" actId="2711"/>
          <ac:spMkLst>
            <pc:docMk/>
            <pc:sldMk cId="0" sldId="281"/>
            <ac:spMk id="5" creationId="{00000000-0000-0000-0000-000000000000}"/>
          </ac:spMkLst>
        </pc:spChg>
      </pc:sldChg>
      <pc:sldChg chg="addSp delSp modSp mod">
        <pc:chgData name="Alessandra Marchese" userId="152a6b069c2f9d8c" providerId="LiveId" clId="{8A0EC5F5-F96D-485F-905B-D75D19C215D6}" dt="2023-04-27T10:35:24.825" v="987" actId="20577"/>
        <pc:sldMkLst>
          <pc:docMk/>
          <pc:sldMk cId="2116841499" sldId="282"/>
        </pc:sldMkLst>
        <pc:spChg chg="add mod">
          <ac:chgData name="Alessandra Marchese" userId="152a6b069c2f9d8c" providerId="LiveId" clId="{8A0EC5F5-F96D-485F-905B-D75D19C215D6}" dt="2023-04-27T10:35:24.825" v="987" actId="20577"/>
          <ac:spMkLst>
            <pc:docMk/>
            <pc:sldMk cId="2116841499" sldId="282"/>
            <ac:spMk id="2" creationId="{ADCE8060-EBDC-293F-C952-577EEE56EBA6}"/>
          </ac:spMkLst>
        </pc:spChg>
        <pc:spChg chg="add mod">
          <ac:chgData name="Alessandra Marchese" userId="152a6b069c2f9d8c" providerId="LiveId" clId="{8A0EC5F5-F96D-485F-905B-D75D19C215D6}" dt="2023-04-27T10:25:29.132" v="954"/>
          <ac:spMkLst>
            <pc:docMk/>
            <pc:sldMk cId="2116841499" sldId="282"/>
            <ac:spMk id="3" creationId="{5CD80019-4B2C-71CD-74C5-B0DAC0407E52}"/>
          </ac:spMkLst>
        </pc:spChg>
        <pc:spChg chg="del">
          <ac:chgData name="Alessandra Marchese" userId="152a6b069c2f9d8c" providerId="LiveId" clId="{8A0EC5F5-F96D-485F-905B-D75D19C215D6}" dt="2023-04-27T10:25:27.626" v="953" actId="478"/>
          <ac:spMkLst>
            <pc:docMk/>
            <pc:sldMk cId="2116841499" sldId="282"/>
            <ac:spMk id="4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7T10:26:33.741" v="957" actId="478"/>
          <ac:spMkLst>
            <pc:docMk/>
            <pc:sldMk cId="2116841499" sldId="282"/>
            <ac:spMk id="6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51:47.432" v="263" actId="478"/>
          <ac:spMkLst>
            <pc:docMk/>
            <pc:sldMk cId="2116841499" sldId="282"/>
            <ac:spMk id="7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7T10:25:39.826" v="956"/>
          <ac:spMkLst>
            <pc:docMk/>
            <pc:sldMk cId="2116841499" sldId="282"/>
            <ac:spMk id="7" creationId="{2A2333CD-C820-A696-9AA1-4207210341E9}"/>
          </ac:spMkLst>
        </pc:spChg>
        <pc:spChg chg="del">
          <ac:chgData name="Alessandra Marchese" userId="152a6b069c2f9d8c" providerId="LiveId" clId="{8A0EC5F5-F96D-485F-905B-D75D19C215D6}" dt="2023-04-24T12:58:03.916" v="315" actId="478"/>
          <ac:spMkLst>
            <pc:docMk/>
            <pc:sldMk cId="2116841499" sldId="282"/>
            <ac:spMk id="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7T10:26:35.817" v="958"/>
          <ac:spMkLst>
            <pc:docMk/>
            <pc:sldMk cId="2116841499" sldId="282"/>
            <ac:spMk id="9" creationId="{7F4E591B-CF00-0148-CF2C-022EFB8C0BF9}"/>
          </ac:spMkLst>
        </pc:spChg>
        <pc:spChg chg="add mod">
          <ac:chgData name="Alessandra Marchese" userId="152a6b069c2f9d8c" providerId="LiveId" clId="{8A0EC5F5-F96D-485F-905B-D75D19C215D6}" dt="2023-04-24T12:59:58.951" v="331" actId="207"/>
          <ac:spMkLst>
            <pc:docMk/>
            <pc:sldMk cId="2116841499" sldId="282"/>
            <ac:spMk id="10" creationId="{F679F46E-C61F-3B0C-CFEF-5C3DBC7FC626}"/>
          </ac:spMkLst>
        </pc:spChg>
        <pc:spChg chg="add del mod">
          <ac:chgData name="Alessandra Marchese" userId="152a6b069c2f9d8c" providerId="LiveId" clId="{8A0EC5F5-F96D-485F-905B-D75D19C215D6}" dt="2023-04-24T12:56:41.721" v="307" actId="478"/>
          <ac:spMkLst>
            <pc:docMk/>
            <pc:sldMk cId="2116841499" sldId="282"/>
            <ac:spMk id="11" creationId="{9F880B8B-8C08-87E0-52DE-3A99F6319454}"/>
          </ac:spMkLst>
        </pc:spChg>
        <pc:spChg chg="del mod">
          <ac:chgData name="Alessandra Marchese" userId="152a6b069c2f9d8c" providerId="LiveId" clId="{8A0EC5F5-F96D-485F-905B-D75D19C215D6}" dt="2023-04-24T12:51:50.274" v="264" actId="478"/>
          <ac:spMkLst>
            <pc:docMk/>
            <pc:sldMk cId="2116841499" sldId="282"/>
            <ac:spMk id="15" creationId="{00000000-0000-0000-0000-000000000000}"/>
          </ac:spMkLst>
        </pc:spChg>
        <pc:spChg chg="del mod">
          <ac:chgData name="Alessandra Marchese" userId="152a6b069c2f9d8c" providerId="LiveId" clId="{8A0EC5F5-F96D-485F-905B-D75D19C215D6}" dt="2023-04-27T10:25:14.122" v="951" actId="478"/>
          <ac:spMkLst>
            <pc:docMk/>
            <pc:sldMk cId="2116841499" sldId="282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3:00:14.066" v="334" actId="207"/>
          <ac:spMkLst>
            <pc:docMk/>
            <pc:sldMk cId="2116841499" sldId="282"/>
            <ac:spMk id="18" creationId="{1B918047-EFCB-920C-320D-7FA70D767BA9}"/>
          </ac:spMkLst>
        </pc:spChg>
        <pc:spChg chg="add del mod">
          <ac:chgData name="Alessandra Marchese" userId="152a6b069c2f9d8c" providerId="LiveId" clId="{8A0EC5F5-F96D-485F-905B-D75D19C215D6}" dt="2023-04-24T12:59:07.752" v="326" actId="478"/>
          <ac:spMkLst>
            <pc:docMk/>
            <pc:sldMk cId="2116841499" sldId="282"/>
            <ac:spMk id="20" creationId="{C38ADFEC-E4A5-C241-139C-99FA0FCC5D76}"/>
          </ac:spMkLst>
        </pc:spChg>
        <pc:spChg chg="add del mod">
          <ac:chgData name="Alessandra Marchese" userId="152a6b069c2f9d8c" providerId="LiveId" clId="{8A0EC5F5-F96D-485F-905B-D75D19C215D6}" dt="2023-04-24T12:58:08.426" v="317"/>
          <ac:spMkLst>
            <pc:docMk/>
            <pc:sldMk cId="2116841499" sldId="282"/>
            <ac:spMk id="21" creationId="{B0184DCE-9C34-4A0B-D58C-18FA5EE51BEC}"/>
          </ac:spMkLst>
        </pc:spChg>
        <pc:spChg chg="add mod">
          <ac:chgData name="Alessandra Marchese" userId="152a6b069c2f9d8c" providerId="LiveId" clId="{8A0EC5F5-F96D-485F-905B-D75D19C215D6}" dt="2023-04-24T12:58:10.757" v="318"/>
          <ac:spMkLst>
            <pc:docMk/>
            <pc:sldMk cId="2116841499" sldId="282"/>
            <ac:spMk id="22" creationId="{92019C13-8397-E38F-8E1E-B4804DE8E291}"/>
          </ac:spMkLst>
        </pc:spChg>
        <pc:spChg chg="del mod">
          <ac:chgData name="Alessandra Marchese" userId="152a6b069c2f9d8c" providerId="LiveId" clId="{8A0EC5F5-F96D-485F-905B-D75D19C215D6}" dt="2023-04-27T10:25:38.468" v="955" actId="478"/>
          <ac:spMkLst>
            <pc:docMk/>
            <pc:sldMk cId="2116841499" sldId="282"/>
            <ac:spMk id="27" creationId="{815458B4-B188-3BF9-1B92-BB2A60D6BFB3}"/>
          </ac:spMkLst>
        </pc:spChg>
        <pc:spChg chg="mod">
          <ac:chgData name="Alessandra Marchese" userId="152a6b069c2f9d8c" providerId="LiveId" clId="{8A0EC5F5-F96D-485F-905B-D75D19C215D6}" dt="2023-04-24T12:57:07.893" v="309" actId="404"/>
          <ac:spMkLst>
            <pc:docMk/>
            <pc:sldMk cId="2116841499" sldId="282"/>
            <ac:spMk id="28" creationId="{CD84B1F0-2992-4B6D-E5B4-B3F1070E65FD}"/>
          </ac:spMkLst>
        </pc:spChg>
        <pc:picChg chg="del">
          <ac:chgData name="Alessandra Marchese" userId="152a6b069c2f9d8c" providerId="LiveId" clId="{8A0EC5F5-F96D-485F-905B-D75D19C215D6}" dt="2023-04-24T12:46:52.726" v="179" actId="478"/>
          <ac:picMkLst>
            <pc:docMk/>
            <pc:sldMk cId="2116841499" sldId="282"/>
            <ac:picMk id="2" creationId="{00000000-0000-0000-0000-000000000000}"/>
          </ac:picMkLst>
        </pc:picChg>
        <pc:picChg chg="del mod">
          <ac:chgData name="Alessandra Marchese" userId="152a6b069c2f9d8c" providerId="LiveId" clId="{8A0EC5F5-F96D-485F-905B-D75D19C215D6}" dt="2023-04-24T12:58:35.652" v="321" actId="478"/>
          <ac:picMkLst>
            <pc:docMk/>
            <pc:sldMk cId="2116841499" sldId="282"/>
            <ac:picMk id="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6:54.173" v="180"/>
          <ac:picMkLst>
            <pc:docMk/>
            <pc:sldMk cId="2116841499" sldId="282"/>
            <ac:picMk id="5" creationId="{8929FA58-C270-AB32-DAE2-5E7A8035A1F4}"/>
          </ac:picMkLst>
        </pc:picChg>
        <pc:picChg chg="add del mod">
          <ac:chgData name="Alessandra Marchese" userId="152a6b069c2f9d8c" providerId="LiveId" clId="{8A0EC5F5-F96D-485F-905B-D75D19C215D6}" dt="2023-04-24T12:53:27.041" v="276" actId="478"/>
          <ac:picMkLst>
            <pc:docMk/>
            <pc:sldMk cId="2116841499" sldId="282"/>
            <ac:picMk id="12" creationId="{E3E6A281-C950-20E6-9A8B-595C3C231950}"/>
          </ac:picMkLst>
        </pc:picChg>
        <pc:picChg chg="add del mod">
          <ac:chgData name="Alessandra Marchese" userId="152a6b069c2f9d8c" providerId="LiveId" clId="{8A0EC5F5-F96D-485F-905B-D75D19C215D6}" dt="2023-04-24T12:53:28.885" v="277" actId="478"/>
          <ac:picMkLst>
            <pc:docMk/>
            <pc:sldMk cId="2116841499" sldId="282"/>
            <ac:picMk id="13" creationId="{D1713EA4-34EA-B2BE-F247-D5D255A9ECE9}"/>
          </ac:picMkLst>
        </pc:picChg>
        <pc:picChg chg="add del mod">
          <ac:chgData name="Alessandra Marchese" userId="152a6b069c2f9d8c" providerId="LiveId" clId="{8A0EC5F5-F96D-485F-905B-D75D19C215D6}" dt="2023-04-24T12:53:31.494" v="278" actId="478"/>
          <ac:picMkLst>
            <pc:docMk/>
            <pc:sldMk cId="2116841499" sldId="282"/>
            <ac:picMk id="14" creationId="{E736A1DE-93C5-E735-E479-6D7A3F9C269F}"/>
          </ac:picMkLst>
        </pc:picChg>
        <pc:picChg chg="add del mod">
          <ac:chgData name="Alessandra Marchese" userId="152a6b069c2f9d8c" providerId="LiveId" clId="{8A0EC5F5-F96D-485F-905B-D75D19C215D6}" dt="2023-04-24T12:53:33.713" v="279" actId="478"/>
          <ac:picMkLst>
            <pc:docMk/>
            <pc:sldMk cId="2116841499" sldId="282"/>
            <ac:picMk id="17" creationId="{A17ED987-04D2-3A77-BE8F-767C97C47631}"/>
          </ac:picMkLst>
        </pc:picChg>
        <pc:picChg chg="add mod ord">
          <ac:chgData name="Alessandra Marchese" userId="152a6b069c2f9d8c" providerId="LiveId" clId="{8A0EC5F5-F96D-485F-905B-D75D19C215D6}" dt="2023-04-26T10:01:03.369" v="694" actId="1076"/>
          <ac:picMkLst>
            <pc:docMk/>
            <pc:sldMk cId="2116841499" sldId="282"/>
            <ac:picMk id="23" creationId="{401DC334-4579-C200-6793-4666590F4A5D}"/>
          </ac:picMkLst>
        </pc:picChg>
      </pc:sldChg>
      <pc:sldChg chg="addSp delSp modSp mod">
        <pc:chgData name="Alessandra Marchese" userId="152a6b069c2f9d8c" providerId="LiveId" clId="{8A0EC5F5-F96D-485F-905B-D75D19C215D6}" dt="2023-04-26T08:08:41.289" v="646" actId="20577"/>
        <pc:sldMkLst>
          <pc:docMk/>
          <pc:sldMk cId="3422519034" sldId="283"/>
        </pc:sldMkLst>
        <pc:spChg chg="del">
          <ac:chgData name="Alessandra Marchese" userId="152a6b069c2f9d8c" providerId="LiveId" clId="{8A0EC5F5-F96D-485F-905B-D75D19C215D6}" dt="2023-04-24T13:15:42.278" v="463" actId="478"/>
          <ac:spMkLst>
            <pc:docMk/>
            <pc:sldMk cId="3422519034" sldId="283"/>
            <ac:spMk id="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4.409" v="629" actId="208"/>
          <ac:spMkLst>
            <pc:docMk/>
            <pc:sldMk cId="3422519034" sldId="283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9.157" v="631" actId="208"/>
          <ac:spMkLst>
            <pc:docMk/>
            <pc:sldMk cId="3422519034" sldId="283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29.157" v="631" actId="208"/>
          <ac:spMkLst>
            <pc:docMk/>
            <pc:sldMk cId="3422519034" sldId="283"/>
            <ac:spMk id="9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0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1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17.176" v="628" actId="207"/>
          <ac:spMkLst>
            <pc:docMk/>
            <pc:sldMk cId="3422519034" sldId="283"/>
            <ac:spMk id="12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33.554" v="632" actId="208"/>
          <ac:spMkLst>
            <pc:docMk/>
            <pc:sldMk cId="3422519034" sldId="283"/>
            <ac:spMk id="14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9:04:43.103" v="633" actId="208"/>
          <ac:spMkLst>
            <pc:docMk/>
            <pc:sldMk cId="3422519034" sldId="283"/>
            <ac:spMk id="15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08:08:35.118" v="642" actId="20577"/>
          <ac:spMkLst>
            <pc:docMk/>
            <pc:sldMk cId="3422519034" sldId="283"/>
            <ac:spMk id="1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08:08:41.289" v="646" actId="20577"/>
          <ac:spMkLst>
            <pc:docMk/>
            <pc:sldMk cId="3422519034" sldId="283"/>
            <ac:spMk id="19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5:43.705" v="464" actId="478"/>
          <ac:spMkLst>
            <pc:docMk/>
            <pc:sldMk cId="3422519034" sldId="283"/>
            <ac:spMk id="26" creationId="{891FC718-25A4-DB3D-15D0-7AA3CBEC875A}"/>
          </ac:spMkLst>
        </pc:spChg>
        <pc:spChg chg="add mod">
          <ac:chgData name="Alessandra Marchese" userId="152a6b069c2f9d8c" providerId="LiveId" clId="{8A0EC5F5-F96D-485F-905B-D75D19C215D6}" dt="2023-04-24T13:15:45.305" v="465"/>
          <ac:spMkLst>
            <pc:docMk/>
            <pc:sldMk cId="3422519034" sldId="283"/>
            <ac:spMk id="27" creationId="{99188A57-60DC-547A-6D87-BA72EB2AB092}"/>
          </ac:spMkLst>
        </pc:spChg>
        <pc:grpChg chg="mod">
          <ac:chgData name="Alessandra Marchese" userId="152a6b069c2f9d8c" providerId="LiveId" clId="{8A0EC5F5-F96D-485F-905B-D75D19C215D6}" dt="2023-04-25T19:04:25.749" v="630" actId="1076"/>
          <ac:grpSpMkLst>
            <pc:docMk/>
            <pc:sldMk cId="3422519034" sldId="283"/>
            <ac:grpSpMk id="7" creationId="{00000000-0000-0000-0000-000000000000}"/>
          </ac:grpSpMkLst>
        </pc:grpChg>
        <pc:picChg chg="del">
          <ac:chgData name="Alessandra Marchese" userId="152a6b069c2f9d8c" providerId="LiveId" clId="{8A0EC5F5-F96D-485F-905B-D75D19C215D6}" dt="2023-04-24T12:44:25.244" v="156" actId="478"/>
          <ac:picMkLst>
            <pc:docMk/>
            <pc:sldMk cId="3422519034" sldId="283"/>
            <ac:picMk id="23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4:23.714" v="155"/>
          <ac:picMkLst>
            <pc:docMk/>
            <pc:sldMk cId="3422519034" sldId="283"/>
            <ac:picMk id="24" creationId="{2C350493-A1F0-4F55-A8E2-E79A4C39A72A}"/>
          </ac:picMkLst>
        </pc:picChg>
      </pc:sldChg>
      <pc:sldChg chg="del">
        <pc:chgData name="Alessandra Marchese" userId="152a6b069c2f9d8c" providerId="LiveId" clId="{8A0EC5F5-F96D-485F-905B-D75D19C215D6}" dt="2023-04-21T17:12:33.787" v="23" actId="2696"/>
        <pc:sldMkLst>
          <pc:docMk/>
          <pc:sldMk cId="3771870173" sldId="285"/>
        </pc:sldMkLst>
      </pc:sldChg>
      <pc:sldChg chg="del">
        <pc:chgData name="Alessandra Marchese" userId="152a6b069c2f9d8c" providerId="LiveId" clId="{8A0EC5F5-F96D-485F-905B-D75D19C215D6}" dt="2023-04-21T17:13:02.694" v="24" actId="2696"/>
        <pc:sldMkLst>
          <pc:docMk/>
          <pc:sldMk cId="1812029476" sldId="286"/>
        </pc:sldMkLst>
      </pc:sldChg>
      <pc:sldChg chg="addSp delSp modSp mod">
        <pc:chgData name="Alessandra Marchese" userId="152a6b069c2f9d8c" providerId="LiveId" clId="{8A0EC5F5-F96D-485F-905B-D75D19C215D6}" dt="2023-04-26T09:57:56.408" v="669"/>
        <pc:sldMkLst>
          <pc:docMk/>
          <pc:sldMk cId="3761020068" sldId="287"/>
        </pc:sldMkLst>
        <pc:spChg chg="del mod">
          <ac:chgData name="Alessandra Marchese" userId="152a6b069c2f9d8c" providerId="LiveId" clId="{8A0EC5F5-F96D-485F-905B-D75D19C215D6}" dt="2023-04-26T09:57:32.585" v="658" actId="478"/>
          <ac:spMkLst>
            <pc:docMk/>
            <pc:sldMk cId="3761020068" sldId="287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5T18:57:06.365" v="549" actId="2711"/>
          <ac:spMkLst>
            <pc:docMk/>
            <pc:sldMk cId="3761020068" sldId="287"/>
            <ac:spMk id="12" creationId="{F3BF9A8C-8DBA-ED85-ACF3-CCE81679AA8F}"/>
          </ac:spMkLst>
        </pc:spChg>
        <pc:spChg chg="add del mod">
          <ac:chgData name="Alessandra Marchese" userId="152a6b069c2f9d8c" providerId="LiveId" clId="{8A0EC5F5-F96D-485F-905B-D75D19C215D6}" dt="2023-04-26T09:57:35.009" v="660" actId="478"/>
          <ac:spMkLst>
            <pc:docMk/>
            <pc:sldMk cId="3761020068" sldId="287"/>
            <ac:spMk id="18" creationId="{23A178F8-EFF4-99EA-3BAD-A6484EEDB0BF}"/>
          </ac:spMkLst>
        </pc:spChg>
        <pc:spChg chg="add del mod">
          <ac:chgData name="Alessandra Marchese" userId="152a6b069c2f9d8c" providerId="LiveId" clId="{8A0EC5F5-F96D-485F-905B-D75D19C215D6}" dt="2023-04-26T09:57:56.408" v="669"/>
          <ac:spMkLst>
            <pc:docMk/>
            <pc:sldMk cId="3761020068" sldId="287"/>
            <ac:spMk id="20" creationId="{F768BA42-B3E3-A2DC-9450-5E4E5F192584}"/>
          </ac:spMkLst>
        </pc:spChg>
        <pc:picChg chg="del">
          <ac:chgData name="Alessandra Marchese" userId="152a6b069c2f9d8c" providerId="LiveId" clId="{8A0EC5F5-F96D-485F-905B-D75D19C215D6}" dt="2023-04-24T12:47:09.328" v="187" actId="478"/>
          <ac:picMkLst>
            <pc:docMk/>
            <pc:sldMk cId="3761020068" sldId="287"/>
            <ac:picMk id="12" creationId="{00000000-0000-0000-0000-000000000000}"/>
          </ac:picMkLst>
        </pc:picChg>
        <pc:picChg chg="add mod">
          <ac:chgData name="Alessandra Marchese" userId="152a6b069c2f9d8c" providerId="LiveId" clId="{8A0EC5F5-F96D-485F-905B-D75D19C215D6}" dt="2023-04-24T12:47:10.743" v="188"/>
          <ac:picMkLst>
            <pc:docMk/>
            <pc:sldMk cId="3761020068" sldId="287"/>
            <ac:picMk id="15" creationId="{4A78A028-EB7D-3E30-7C4F-09103A078C00}"/>
          </ac:picMkLst>
        </pc:picChg>
      </pc:sldChg>
      <pc:sldChg chg="addSp delSp modSp mod">
        <pc:chgData name="Alessandra Marchese" userId="152a6b069c2f9d8c" providerId="LiveId" clId="{8A0EC5F5-F96D-485F-905B-D75D19C215D6}" dt="2023-04-26T09:59:05.772" v="681"/>
        <pc:sldMkLst>
          <pc:docMk/>
          <pc:sldMk cId="2539028357" sldId="289"/>
        </pc:sldMkLst>
        <pc:spChg chg="del mod">
          <ac:chgData name="Alessandra Marchese" userId="152a6b069c2f9d8c" providerId="LiveId" clId="{8A0EC5F5-F96D-485F-905B-D75D19C215D6}" dt="2023-04-26T09:58:50.854" v="679" actId="478"/>
          <ac:spMkLst>
            <pc:docMk/>
            <pc:sldMk cId="2539028357" sldId="289"/>
            <ac:spMk id="8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6:09.013" v="94"/>
          <ac:spMkLst>
            <pc:docMk/>
            <pc:sldMk cId="2539028357" sldId="289"/>
            <ac:spMk id="13" creationId="{3AD081CA-9F77-825C-137B-9AEC14EC4E18}"/>
          </ac:spMkLst>
        </pc:spChg>
        <pc:spChg chg="mod">
          <ac:chgData name="Alessandra Marchese" userId="152a6b069c2f9d8c" providerId="LiveId" clId="{8A0EC5F5-F96D-485F-905B-D75D19C215D6}" dt="2023-04-25T18:55:44.349" v="545" actId="20577"/>
          <ac:spMkLst>
            <pc:docMk/>
            <pc:sldMk cId="2539028357" sldId="289"/>
            <ac:spMk id="14" creationId="{D22538FE-9CE3-0634-F0B2-B02E9AD171A2}"/>
          </ac:spMkLst>
        </pc:spChg>
        <pc:spChg chg="add del mod">
          <ac:chgData name="Alessandra Marchese" userId="152a6b069c2f9d8c" providerId="LiveId" clId="{8A0EC5F5-F96D-485F-905B-D75D19C215D6}" dt="2023-04-26T09:59:03.850" v="680" actId="478"/>
          <ac:spMkLst>
            <pc:docMk/>
            <pc:sldMk cId="2539028357" sldId="289"/>
            <ac:spMk id="15" creationId="{53BEEA37-75E1-4EFF-503A-778636B7B8E8}"/>
          </ac:spMkLst>
        </pc:spChg>
        <pc:spChg chg="del">
          <ac:chgData name="Alessandra Marchese" userId="152a6b069c2f9d8c" providerId="LiveId" clId="{8A0EC5F5-F96D-485F-905B-D75D19C215D6}" dt="2023-04-24T12:36:07.511" v="93" actId="478"/>
          <ac:spMkLst>
            <pc:docMk/>
            <pc:sldMk cId="2539028357" sldId="289"/>
            <ac:spMk id="16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09:59:05.772" v="681"/>
          <ac:spMkLst>
            <pc:docMk/>
            <pc:sldMk cId="2539028357" sldId="289"/>
            <ac:spMk id="16" creationId="{1E3357F9-FA2C-88E2-AB29-A0091C469812}"/>
          </ac:spMkLst>
        </pc:spChg>
      </pc:sldChg>
      <pc:sldChg chg="del">
        <pc:chgData name="Alessandra Marchese" userId="152a6b069c2f9d8c" providerId="LiveId" clId="{8A0EC5F5-F96D-485F-905B-D75D19C215D6}" dt="2023-04-21T16:35:01.497" v="1" actId="2696"/>
        <pc:sldMkLst>
          <pc:docMk/>
          <pc:sldMk cId="3747158948" sldId="292"/>
        </pc:sldMkLst>
      </pc:sldChg>
      <pc:sldChg chg="del">
        <pc:chgData name="Alessandra Marchese" userId="152a6b069c2f9d8c" providerId="LiveId" clId="{8A0EC5F5-F96D-485F-905B-D75D19C215D6}" dt="2023-04-21T16:35:39.875" v="3" actId="2696"/>
        <pc:sldMkLst>
          <pc:docMk/>
          <pc:sldMk cId="1460429543" sldId="293"/>
        </pc:sldMkLst>
      </pc:sldChg>
      <pc:sldChg chg="del">
        <pc:chgData name="Alessandra Marchese" userId="152a6b069c2f9d8c" providerId="LiveId" clId="{8A0EC5F5-F96D-485F-905B-D75D19C215D6}" dt="2023-04-21T16:35:29.053" v="2" actId="2696"/>
        <pc:sldMkLst>
          <pc:docMk/>
          <pc:sldMk cId="195401675" sldId="294"/>
        </pc:sldMkLst>
      </pc:sldChg>
      <pc:sldChg chg="addSp delSp modSp mod">
        <pc:chgData name="Alessandra Marchese" userId="152a6b069c2f9d8c" providerId="LiveId" clId="{8A0EC5F5-F96D-485F-905B-D75D19C215D6}" dt="2023-04-26T10:34:37.273" v="788" actId="20577"/>
        <pc:sldMkLst>
          <pc:docMk/>
          <pc:sldMk cId="2063964548" sldId="295"/>
        </pc:sldMkLst>
        <pc:spChg chg="mod">
          <ac:chgData name="Alessandra Marchese" userId="152a6b069c2f9d8c" providerId="LiveId" clId="{8A0EC5F5-F96D-485F-905B-D75D19C215D6}" dt="2023-04-25T19:01:27.704" v="594" actId="14100"/>
          <ac:spMkLst>
            <pc:docMk/>
            <pc:sldMk cId="2063964548" sldId="295"/>
            <ac:spMk id="4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3:13:43.553" v="432" actId="478"/>
          <ac:spMkLst>
            <pc:docMk/>
            <pc:sldMk cId="2063964548" sldId="295"/>
            <ac:spMk id="5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4T12:37:53.408" v="106" actId="478"/>
          <ac:spMkLst>
            <pc:docMk/>
            <pc:sldMk cId="2063964548" sldId="295"/>
            <ac:spMk id="6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0:34:37.273" v="788" actId="20577"/>
          <ac:spMkLst>
            <pc:docMk/>
            <pc:sldMk cId="2063964548" sldId="295"/>
            <ac:spMk id="7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2:37:54.643" v="107"/>
          <ac:spMkLst>
            <pc:docMk/>
            <pc:sldMk cId="2063964548" sldId="295"/>
            <ac:spMk id="8" creationId="{DE4FF31B-B0F6-6020-AF11-047170D877D2}"/>
          </ac:spMkLst>
        </pc:spChg>
        <pc:spChg chg="add del mod">
          <ac:chgData name="Alessandra Marchese" userId="152a6b069c2f9d8c" providerId="LiveId" clId="{8A0EC5F5-F96D-485F-905B-D75D19C215D6}" dt="2023-04-24T13:13:49.122" v="434" actId="478"/>
          <ac:spMkLst>
            <pc:docMk/>
            <pc:sldMk cId="2063964548" sldId="295"/>
            <ac:spMk id="10" creationId="{B74FBDEE-7711-BC3D-1262-24A969CDCA5B}"/>
          </ac:spMkLst>
        </pc:spChg>
        <pc:spChg chg="add mod">
          <ac:chgData name="Alessandra Marchese" userId="152a6b069c2f9d8c" providerId="LiveId" clId="{8A0EC5F5-F96D-485F-905B-D75D19C215D6}" dt="2023-04-24T13:13:46.518" v="433"/>
          <ac:spMkLst>
            <pc:docMk/>
            <pc:sldMk cId="2063964548" sldId="295"/>
            <ac:spMk id="15" creationId="{5713D581-4FDD-2DE9-E75A-1EC0DF99F1C9}"/>
          </ac:spMkLst>
        </pc:spChg>
      </pc:sldChg>
      <pc:sldChg chg="addSp delSp modSp mod">
        <pc:chgData name="Alessandra Marchese" userId="152a6b069c2f9d8c" providerId="LiveId" clId="{8A0EC5F5-F96D-485F-905B-D75D19C215D6}" dt="2023-04-26T09:59:46.889" v="690"/>
        <pc:sldMkLst>
          <pc:docMk/>
          <pc:sldMk cId="2662591337" sldId="296"/>
        </pc:sldMkLst>
        <pc:spChg chg="add mod">
          <ac:chgData name="Alessandra Marchese" userId="152a6b069c2f9d8c" providerId="LiveId" clId="{8A0EC5F5-F96D-485F-905B-D75D19C215D6}" dt="2023-04-26T09:59:46.889" v="690"/>
          <ac:spMkLst>
            <pc:docMk/>
            <pc:sldMk cId="2662591337" sldId="296"/>
            <ac:spMk id="3" creationId="{95F4B1E8-A530-213C-AF37-127B5C979012}"/>
          </ac:spMkLst>
        </pc:spChg>
        <pc:spChg chg="del">
          <ac:chgData name="Alessandra Marchese" userId="152a6b069c2f9d8c" providerId="LiveId" clId="{8A0EC5F5-F96D-485F-905B-D75D19C215D6}" dt="2023-04-26T09:59:44.828" v="689" actId="478"/>
          <ac:spMkLst>
            <pc:docMk/>
            <pc:sldMk cId="2662591337" sldId="296"/>
            <ac:spMk id="6" creationId="{2FE53C29-EE02-B8D3-3DB2-793F664ED9A7}"/>
          </ac:spMkLst>
        </pc:spChg>
        <pc:picChg chg="add mod">
          <ac:chgData name="Alessandra Marchese" userId="152a6b069c2f9d8c" providerId="LiveId" clId="{8A0EC5F5-F96D-485F-905B-D75D19C215D6}" dt="2023-04-24T12:47:34.459" v="193"/>
          <ac:picMkLst>
            <pc:docMk/>
            <pc:sldMk cId="2662591337" sldId="296"/>
            <ac:picMk id="2" creationId="{A2D94573-D076-97C9-2D61-51F5D4520FF2}"/>
          </ac:picMkLst>
        </pc:picChg>
      </pc:sldChg>
      <pc:sldChg chg="addSp delSp modSp mod">
        <pc:chgData name="Alessandra Marchese" userId="152a6b069c2f9d8c" providerId="LiveId" clId="{8A0EC5F5-F96D-485F-905B-D75D19C215D6}" dt="2023-04-26T17:47:54.439" v="801" actId="20577"/>
        <pc:sldMkLst>
          <pc:docMk/>
          <pc:sldMk cId="1832909521" sldId="297"/>
        </pc:sldMkLst>
        <pc:spChg chg="del">
          <ac:chgData name="Alessandra Marchese" userId="152a6b069c2f9d8c" providerId="LiveId" clId="{8A0EC5F5-F96D-485F-905B-D75D19C215D6}" dt="2023-04-25T18:55:58.002" v="546" actId="478"/>
          <ac:spMkLst>
            <pc:docMk/>
            <pc:sldMk cId="1832909521" sldId="297"/>
            <ac:spMk id="7" creationId="{00000000-0000-0000-0000-000000000000}"/>
          </ac:spMkLst>
        </pc:spChg>
        <pc:spChg chg="del">
          <ac:chgData name="Alessandra Marchese" userId="152a6b069c2f9d8c" providerId="LiveId" clId="{8A0EC5F5-F96D-485F-905B-D75D19C215D6}" dt="2023-04-26T09:58:40.356" v="675" actId="478"/>
          <ac:spMkLst>
            <pc:docMk/>
            <pc:sldMk cId="1832909521" sldId="297"/>
            <ac:spMk id="8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6T17:47:54.439" v="801" actId="20577"/>
          <ac:spMkLst>
            <pc:docMk/>
            <pc:sldMk cId="1832909521" sldId="297"/>
            <ac:spMk id="9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5T18:56:00.140" v="547"/>
          <ac:spMkLst>
            <pc:docMk/>
            <pc:sldMk cId="1832909521" sldId="297"/>
            <ac:spMk id="12" creationId="{80125848-C578-E518-E0A9-F9F56EB1F4C1}"/>
          </ac:spMkLst>
        </pc:spChg>
        <pc:spChg chg="add del mod">
          <ac:chgData name="Alessandra Marchese" userId="152a6b069c2f9d8c" providerId="LiveId" clId="{8A0EC5F5-F96D-485F-905B-D75D19C215D6}" dt="2023-04-26T09:58:43.447" v="676" actId="478"/>
          <ac:spMkLst>
            <pc:docMk/>
            <pc:sldMk cId="1832909521" sldId="297"/>
            <ac:spMk id="13" creationId="{E4B97866-2A6B-29DF-72BE-76BE2B441129}"/>
          </ac:spMkLst>
        </pc:spChg>
        <pc:spChg chg="add mod">
          <ac:chgData name="Alessandra Marchese" userId="152a6b069c2f9d8c" providerId="LiveId" clId="{8A0EC5F5-F96D-485F-905B-D75D19C215D6}" dt="2023-04-26T09:58:45.974" v="677"/>
          <ac:spMkLst>
            <pc:docMk/>
            <pc:sldMk cId="1832909521" sldId="297"/>
            <ac:spMk id="14" creationId="{00069E2D-51FB-1A43-AE0C-C59749464B11}"/>
          </ac:spMkLst>
        </pc:spChg>
      </pc:sldChg>
      <pc:sldChg chg="addSp delSp modSp mod">
        <pc:chgData name="Alessandra Marchese" userId="152a6b069c2f9d8c" providerId="LiveId" clId="{8A0EC5F5-F96D-485F-905B-D75D19C215D6}" dt="2023-04-26T10:04:37.225" v="752" actId="14100"/>
        <pc:sldMkLst>
          <pc:docMk/>
          <pc:sldMk cId="0" sldId="298"/>
        </pc:sldMkLst>
        <pc:spChg chg="del">
          <ac:chgData name="Alessandra Marchese" userId="152a6b069c2f9d8c" providerId="LiveId" clId="{8A0EC5F5-F96D-485F-905B-D75D19C215D6}" dt="2023-04-24T13:15:04.933" v="451" actId="478"/>
          <ac:spMkLst>
            <pc:docMk/>
            <pc:sldMk cId="0" sldId="298"/>
            <ac:spMk id="3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10:03:31.242" v="742" actId="478"/>
          <ac:spMkLst>
            <pc:docMk/>
            <pc:sldMk cId="0" sldId="298"/>
            <ac:spMk id="5" creationId="{9EB9CF01-2DF8-8B2B-485A-F0CE567D6FCE}"/>
          </ac:spMkLst>
        </pc:spChg>
        <pc:spChg chg="add mod">
          <ac:chgData name="Alessandra Marchese" userId="152a6b069c2f9d8c" providerId="LiveId" clId="{8A0EC5F5-F96D-485F-905B-D75D19C215D6}" dt="2023-04-26T10:04:37.225" v="752" actId="14100"/>
          <ac:spMkLst>
            <pc:docMk/>
            <pc:sldMk cId="0" sldId="298"/>
            <ac:spMk id="6" creationId="{63A3E1F7-3B0A-9B14-E300-26610F1D9999}"/>
          </ac:spMkLst>
        </pc:spChg>
        <pc:spChg chg="del">
          <ac:chgData name="Alessandra Marchese" userId="152a6b069c2f9d8c" providerId="LiveId" clId="{8A0EC5F5-F96D-485F-905B-D75D19C215D6}" dt="2023-04-21T16:38:02.709" v="14" actId="478"/>
          <ac:spMkLst>
            <pc:docMk/>
            <pc:sldMk cId="0" sldId="298"/>
            <ac:spMk id="7" creationId="{70CA9D08-49B3-2D3E-B4FE-50DE58926638}"/>
          </ac:spMkLst>
        </pc:spChg>
        <pc:spChg chg="del">
          <ac:chgData name="Alessandra Marchese" userId="152a6b069c2f9d8c" providerId="LiveId" clId="{8A0EC5F5-F96D-485F-905B-D75D19C215D6}" dt="2023-04-21T16:38:04.355" v="15" actId="478"/>
          <ac:spMkLst>
            <pc:docMk/>
            <pc:sldMk cId="0" sldId="298"/>
            <ac:spMk id="8" creationId="{B852F8C9-BDC9-78E9-D0D2-3CC8F7D6984D}"/>
          </ac:spMkLst>
        </pc:spChg>
        <pc:spChg chg="mod">
          <ac:chgData name="Alessandra Marchese" userId="152a6b069c2f9d8c" providerId="LiveId" clId="{8A0EC5F5-F96D-485F-905B-D75D19C215D6}" dt="2023-04-24T13:06:33.177" v="386" actId="1076"/>
          <ac:spMkLst>
            <pc:docMk/>
            <pc:sldMk cId="0" sldId="298"/>
            <ac:spMk id="9" creationId="{0C70283F-8B72-9354-D019-F594015DB6C0}"/>
          </ac:spMkLst>
        </pc:spChg>
        <pc:spChg chg="add del mod">
          <ac:chgData name="Alessandra Marchese" userId="152a6b069c2f9d8c" providerId="LiveId" clId="{8A0EC5F5-F96D-485F-905B-D75D19C215D6}" dt="2023-04-24T13:15:09.011" v="452" actId="478"/>
          <ac:spMkLst>
            <pc:docMk/>
            <pc:sldMk cId="0" sldId="298"/>
            <ac:spMk id="10" creationId="{E08A9F02-08C5-ACE9-3500-283EC00D858F}"/>
          </ac:spMkLst>
        </pc:spChg>
        <pc:spChg chg="add mod">
          <ac:chgData name="Alessandra Marchese" userId="152a6b069c2f9d8c" providerId="LiveId" clId="{8A0EC5F5-F96D-485F-905B-D75D19C215D6}" dt="2023-04-24T13:15:10.882" v="453"/>
          <ac:spMkLst>
            <pc:docMk/>
            <pc:sldMk cId="0" sldId="298"/>
            <ac:spMk id="11" creationId="{2D8186FD-29D8-0AFA-3495-E7D1E5B71905}"/>
          </ac:spMkLst>
        </pc:spChg>
        <pc:picChg chg="add mod">
          <ac:chgData name="Alessandra Marchese" userId="152a6b069c2f9d8c" providerId="LiveId" clId="{8A0EC5F5-F96D-485F-905B-D75D19C215D6}" dt="2023-04-24T12:44:45.874" v="163"/>
          <ac:picMkLst>
            <pc:docMk/>
            <pc:sldMk cId="0" sldId="298"/>
            <ac:picMk id="7" creationId="{D7441035-23F5-34A3-BB26-0783C692324D}"/>
          </ac:picMkLst>
        </pc:picChg>
        <pc:picChg chg="del">
          <ac:chgData name="Alessandra Marchese" userId="152a6b069c2f9d8c" providerId="LiveId" clId="{8A0EC5F5-F96D-485F-905B-D75D19C215D6}" dt="2023-04-24T12:44:47.157" v="164" actId="478"/>
          <ac:picMkLst>
            <pc:docMk/>
            <pc:sldMk cId="0" sldId="298"/>
            <ac:picMk id="13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04:47.594" v="754" actId="14100"/>
        <pc:sldMkLst>
          <pc:docMk/>
          <pc:sldMk cId="1952741410" sldId="299"/>
        </pc:sldMkLst>
        <pc:spChg chg="del">
          <ac:chgData name="Alessandra Marchese" userId="152a6b069c2f9d8c" providerId="LiveId" clId="{8A0EC5F5-F96D-485F-905B-D75D19C215D6}" dt="2023-04-24T13:15:25.831" v="457" actId="478"/>
          <ac:spMkLst>
            <pc:docMk/>
            <pc:sldMk cId="1952741410" sldId="299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04:47.594" v="754" actId="14100"/>
          <ac:spMkLst>
            <pc:docMk/>
            <pc:sldMk cId="1952741410" sldId="299"/>
            <ac:spMk id="3" creationId="{10D40FE9-262A-4C57-54EE-30379BE318CE}"/>
          </ac:spMkLst>
        </pc:spChg>
        <pc:spChg chg="add mod">
          <ac:chgData name="Alessandra Marchese" userId="152a6b069c2f9d8c" providerId="LiveId" clId="{8A0EC5F5-F96D-485F-905B-D75D19C215D6}" dt="2023-04-24T13:06:50.223" v="390"/>
          <ac:spMkLst>
            <pc:docMk/>
            <pc:sldMk cId="1952741410" sldId="299"/>
            <ac:spMk id="6" creationId="{5DD76C7D-D700-CF0F-4FBC-9537E22711D8}"/>
          </ac:spMkLst>
        </pc:spChg>
        <pc:spChg chg="del mod">
          <ac:chgData name="Alessandra Marchese" userId="152a6b069c2f9d8c" providerId="LiveId" clId="{8A0EC5F5-F96D-485F-905B-D75D19C215D6}" dt="2023-04-26T10:04:05.978" v="749" actId="478"/>
          <ac:spMkLst>
            <pc:docMk/>
            <pc:sldMk cId="1952741410" sldId="299"/>
            <ac:spMk id="8" creationId="{964038C6-8E1D-2DFA-25F9-01405E413F9A}"/>
          </ac:spMkLst>
        </pc:spChg>
        <pc:spChg chg="del mod">
          <ac:chgData name="Alessandra Marchese" userId="152a6b069c2f9d8c" providerId="LiveId" clId="{8A0EC5F5-F96D-485F-905B-D75D19C215D6}" dt="2023-04-26T10:04:03.614" v="748" actId="478"/>
          <ac:spMkLst>
            <pc:docMk/>
            <pc:sldMk cId="1952741410" sldId="299"/>
            <ac:spMk id="9" creationId="{0160C349-4A4D-4711-CBC7-DE295E9C4EE7}"/>
          </ac:spMkLst>
        </pc:spChg>
        <pc:spChg chg="del">
          <ac:chgData name="Alessandra Marchese" userId="152a6b069c2f9d8c" providerId="LiveId" clId="{8A0EC5F5-F96D-485F-905B-D75D19C215D6}" dt="2023-04-24T13:06:48.915" v="389" actId="478"/>
          <ac:spMkLst>
            <pc:docMk/>
            <pc:sldMk cId="1952741410" sldId="299"/>
            <ac:spMk id="10" creationId="{52792E0E-7834-DEF2-CED1-BB41363FD945}"/>
          </ac:spMkLst>
        </pc:spChg>
        <pc:spChg chg="add del mod">
          <ac:chgData name="Alessandra Marchese" userId="152a6b069c2f9d8c" providerId="LiveId" clId="{8A0EC5F5-F96D-485F-905B-D75D19C215D6}" dt="2023-04-24T13:15:27.157" v="458" actId="478"/>
          <ac:spMkLst>
            <pc:docMk/>
            <pc:sldMk cId="1952741410" sldId="299"/>
            <ac:spMk id="12" creationId="{BB6A5F0F-F00C-728A-FC5C-FAFBDE5CD800}"/>
          </ac:spMkLst>
        </pc:spChg>
        <pc:spChg chg="add mod">
          <ac:chgData name="Alessandra Marchese" userId="152a6b069c2f9d8c" providerId="LiveId" clId="{8A0EC5F5-F96D-485F-905B-D75D19C215D6}" dt="2023-04-24T13:15:28.729" v="459"/>
          <ac:spMkLst>
            <pc:docMk/>
            <pc:sldMk cId="1952741410" sldId="299"/>
            <ac:spMk id="14" creationId="{768204D4-5DE0-110E-7CEB-C2279D0EFA85}"/>
          </ac:spMkLst>
        </pc:spChg>
        <pc:picChg chg="add mod">
          <ac:chgData name="Alessandra Marchese" userId="152a6b069c2f9d8c" providerId="LiveId" clId="{8A0EC5F5-F96D-485F-905B-D75D19C215D6}" dt="2023-04-24T12:44:36.835" v="160"/>
          <ac:picMkLst>
            <pc:docMk/>
            <pc:sldMk cId="1952741410" sldId="299"/>
            <ac:picMk id="5" creationId="{83FA1BA3-5B89-1D6B-A4D1-C2C21F9C0355}"/>
          </ac:picMkLst>
        </pc:picChg>
        <pc:picChg chg="del">
          <ac:chgData name="Alessandra Marchese" userId="152a6b069c2f9d8c" providerId="LiveId" clId="{8A0EC5F5-F96D-485F-905B-D75D19C215D6}" dt="2023-04-24T12:44:35" v="159" actId="478"/>
          <ac:picMkLst>
            <pc:docMk/>
            <pc:sldMk cId="1952741410" sldId="299"/>
            <ac:picMk id="13" creationId="{00000000-0000-0000-0000-000000000000}"/>
          </ac:picMkLst>
        </pc:picChg>
      </pc:sldChg>
      <pc:sldChg chg="addSp delSp modSp mod ord">
        <pc:chgData name="Alessandra Marchese" userId="152a6b069c2f9d8c" providerId="LiveId" clId="{8A0EC5F5-F96D-485F-905B-D75D19C215D6}" dt="2023-04-26T10:04:43.589" v="753" actId="14100"/>
        <pc:sldMkLst>
          <pc:docMk/>
          <pc:sldMk cId="882340737" sldId="300"/>
        </pc:sldMkLst>
        <pc:spChg chg="del">
          <ac:chgData name="Alessandra Marchese" userId="152a6b069c2f9d8c" providerId="LiveId" clId="{8A0EC5F5-F96D-485F-905B-D75D19C215D6}" dt="2023-04-24T13:15:17.395" v="454" actId="478"/>
          <ac:spMkLst>
            <pc:docMk/>
            <pc:sldMk cId="882340737" sldId="300"/>
            <ac:spMk id="3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04:43.589" v="753" actId="14100"/>
          <ac:spMkLst>
            <pc:docMk/>
            <pc:sldMk cId="882340737" sldId="300"/>
            <ac:spMk id="3" creationId="{BD203583-F133-2839-62FE-1EF173E670BF}"/>
          </ac:spMkLst>
        </pc:spChg>
        <pc:spChg chg="del">
          <ac:chgData name="Alessandra Marchese" userId="152a6b069c2f9d8c" providerId="LiveId" clId="{8A0EC5F5-F96D-485F-905B-D75D19C215D6}" dt="2023-04-21T16:37:52.521" v="12" actId="478"/>
          <ac:spMkLst>
            <pc:docMk/>
            <pc:sldMk cId="882340737" sldId="300"/>
            <ac:spMk id="7" creationId="{70CA9D08-49B3-2D3E-B4FE-50DE58926638}"/>
          </ac:spMkLst>
        </pc:spChg>
        <pc:spChg chg="add mod">
          <ac:chgData name="Alessandra Marchese" userId="152a6b069c2f9d8c" providerId="LiveId" clId="{8A0EC5F5-F96D-485F-905B-D75D19C215D6}" dt="2023-04-24T13:06:45.863" v="388"/>
          <ac:spMkLst>
            <pc:docMk/>
            <pc:sldMk cId="882340737" sldId="300"/>
            <ac:spMk id="8" creationId="{44B84B86-7FC6-14EB-CE94-D6E89A962E05}"/>
          </ac:spMkLst>
        </pc:spChg>
        <pc:spChg chg="del">
          <ac:chgData name="Alessandra Marchese" userId="152a6b069c2f9d8c" providerId="LiveId" clId="{8A0EC5F5-F96D-485F-905B-D75D19C215D6}" dt="2023-04-21T16:37:50.280" v="11" actId="478"/>
          <ac:spMkLst>
            <pc:docMk/>
            <pc:sldMk cId="882340737" sldId="300"/>
            <ac:spMk id="8" creationId="{B852F8C9-BDC9-78E9-D0D2-3CC8F7D6984D}"/>
          </ac:spMkLst>
        </pc:spChg>
        <pc:spChg chg="del mod">
          <ac:chgData name="Alessandra Marchese" userId="152a6b069c2f9d8c" providerId="LiveId" clId="{8A0EC5F5-F96D-485F-905B-D75D19C215D6}" dt="2023-04-24T13:06:44.031" v="387" actId="478"/>
          <ac:spMkLst>
            <pc:docMk/>
            <pc:sldMk cId="882340737" sldId="300"/>
            <ac:spMk id="9" creationId="{50362234-48B6-B75F-6C25-BFD8FE88A6C5}"/>
          </ac:spMkLst>
        </pc:spChg>
        <pc:spChg chg="add del mod">
          <ac:chgData name="Alessandra Marchese" userId="152a6b069c2f9d8c" providerId="LiveId" clId="{8A0EC5F5-F96D-485F-905B-D75D19C215D6}" dt="2023-04-26T10:03:57.707" v="746" actId="478"/>
          <ac:spMkLst>
            <pc:docMk/>
            <pc:sldMk cId="882340737" sldId="300"/>
            <ac:spMk id="10" creationId="{1FB7038F-8033-7E0A-CE67-56B1ECAF3AB9}"/>
          </ac:spMkLst>
        </pc:spChg>
        <pc:spChg chg="add del mod">
          <ac:chgData name="Alessandra Marchese" userId="152a6b069c2f9d8c" providerId="LiveId" clId="{8A0EC5F5-F96D-485F-905B-D75D19C215D6}" dt="2023-04-26T10:03:56.077" v="745" actId="478"/>
          <ac:spMkLst>
            <pc:docMk/>
            <pc:sldMk cId="882340737" sldId="300"/>
            <ac:spMk id="11" creationId="{C579CF99-C1E7-0A24-8662-67FE403CDC74}"/>
          </ac:spMkLst>
        </pc:spChg>
        <pc:spChg chg="add del mod">
          <ac:chgData name="Alessandra Marchese" userId="152a6b069c2f9d8c" providerId="LiveId" clId="{8A0EC5F5-F96D-485F-905B-D75D19C215D6}" dt="2023-04-24T13:15:18.559" v="455" actId="478"/>
          <ac:spMkLst>
            <pc:docMk/>
            <pc:sldMk cId="882340737" sldId="300"/>
            <ac:spMk id="14" creationId="{6F0F9566-1965-013B-010F-2ACCD7A15D2F}"/>
          </ac:spMkLst>
        </pc:spChg>
        <pc:spChg chg="add mod">
          <ac:chgData name="Alessandra Marchese" userId="152a6b069c2f9d8c" providerId="LiveId" clId="{8A0EC5F5-F96D-485F-905B-D75D19C215D6}" dt="2023-04-24T13:15:20.819" v="456"/>
          <ac:spMkLst>
            <pc:docMk/>
            <pc:sldMk cId="882340737" sldId="300"/>
            <ac:spMk id="15" creationId="{90F6041E-F725-32B5-CE54-880325DCCA3F}"/>
          </ac:spMkLst>
        </pc:spChg>
        <pc:picChg chg="add mod">
          <ac:chgData name="Alessandra Marchese" userId="152a6b069c2f9d8c" providerId="LiveId" clId="{8A0EC5F5-F96D-485F-905B-D75D19C215D6}" dt="2023-04-24T12:44:42.202" v="162"/>
          <ac:picMkLst>
            <pc:docMk/>
            <pc:sldMk cId="882340737" sldId="300"/>
            <ac:picMk id="7" creationId="{BC9B1858-7236-5499-6AA8-FA453D173022}"/>
          </ac:picMkLst>
        </pc:picChg>
        <pc:picChg chg="del">
          <ac:chgData name="Alessandra Marchese" userId="152a6b069c2f9d8c" providerId="LiveId" clId="{8A0EC5F5-F96D-485F-905B-D75D19C215D6}" dt="2023-04-24T12:44:39.753" v="161" actId="478"/>
          <ac:picMkLst>
            <pc:docMk/>
            <pc:sldMk cId="882340737" sldId="300"/>
            <ac:picMk id="13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4T13:15:35.897" v="462"/>
        <pc:sldMkLst>
          <pc:docMk/>
          <pc:sldMk cId="0" sldId="301"/>
        </pc:sldMkLst>
        <pc:spChg chg="add mod">
          <ac:chgData name="Alessandra Marchese" userId="152a6b069c2f9d8c" providerId="LiveId" clId="{8A0EC5F5-F96D-485F-905B-D75D19C215D6}" dt="2023-04-24T13:07:55.552" v="397" actId="20577"/>
          <ac:spMkLst>
            <pc:docMk/>
            <pc:sldMk cId="0" sldId="301"/>
            <ac:spMk id="3" creationId="{F04CD87F-E1EE-5955-3B86-424B190CC2B2}"/>
          </ac:spMkLst>
        </pc:spChg>
        <pc:spChg chg="del">
          <ac:chgData name="Alessandra Marchese" userId="152a6b069c2f9d8c" providerId="LiveId" clId="{8A0EC5F5-F96D-485F-905B-D75D19C215D6}" dt="2023-04-24T13:15:33.216" v="460" actId="478"/>
          <ac:spMkLst>
            <pc:docMk/>
            <pc:sldMk cId="0" sldId="301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4T13:08:58.142" v="405" actId="1582"/>
          <ac:spMkLst>
            <pc:docMk/>
            <pc:sldMk cId="0" sldId="301"/>
            <ac:spMk id="5" creationId="{9ED968BA-559C-CB2B-DDEB-EB9E4CCF0B9D}"/>
          </ac:spMkLst>
        </pc:spChg>
        <pc:spChg chg="add del mod">
          <ac:chgData name="Alessandra Marchese" userId="152a6b069c2f9d8c" providerId="LiveId" clId="{8A0EC5F5-F96D-485F-905B-D75D19C215D6}" dt="2023-04-24T13:15:34.100" v="461" actId="478"/>
          <ac:spMkLst>
            <pc:docMk/>
            <pc:sldMk cId="0" sldId="301"/>
            <ac:spMk id="9" creationId="{A5ED5767-8E95-518C-64D5-2BA9008EF46F}"/>
          </ac:spMkLst>
        </pc:spChg>
        <pc:spChg chg="add mod">
          <ac:chgData name="Alessandra Marchese" userId="152a6b069c2f9d8c" providerId="LiveId" clId="{8A0EC5F5-F96D-485F-905B-D75D19C215D6}" dt="2023-04-24T13:15:35.897" v="462"/>
          <ac:spMkLst>
            <pc:docMk/>
            <pc:sldMk cId="0" sldId="301"/>
            <ac:spMk id="10" creationId="{9FF8A1E3-18B0-54D4-C777-E648086F9A49}"/>
          </ac:spMkLst>
        </pc:spChg>
        <pc:spChg chg="mod">
          <ac:chgData name="Alessandra Marchese" userId="152a6b069c2f9d8c" providerId="LiveId" clId="{8A0EC5F5-F96D-485F-905B-D75D19C215D6}" dt="2023-04-24T13:08:03.828" v="398" actId="1076"/>
          <ac:spMkLst>
            <pc:docMk/>
            <pc:sldMk cId="0" sldId="301"/>
            <ac:spMk id="15" creationId="{703EFE47-B8DE-D89C-8A2A-6FE931F8AE54}"/>
          </ac:spMkLst>
        </pc:spChg>
        <pc:picChg chg="add mod">
          <ac:chgData name="Alessandra Marchese" userId="152a6b069c2f9d8c" providerId="LiveId" clId="{8A0EC5F5-F96D-485F-905B-D75D19C215D6}" dt="2023-04-24T12:44:30.724" v="157"/>
          <ac:picMkLst>
            <pc:docMk/>
            <pc:sldMk cId="0" sldId="301"/>
            <ac:picMk id="2" creationId="{7DEE9B30-8C15-3C8D-8872-9033C10D45A1}"/>
          </ac:picMkLst>
        </pc:picChg>
        <pc:picChg chg="del">
          <ac:chgData name="Alessandra Marchese" userId="152a6b069c2f9d8c" providerId="LiveId" clId="{8A0EC5F5-F96D-485F-905B-D75D19C215D6}" dt="2023-04-24T12:44:31.660" v="158" actId="478"/>
          <ac:picMkLst>
            <pc:docMk/>
            <pc:sldMk cId="0" sldId="301"/>
            <ac:picMk id="8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4T13:16:04.694" v="471"/>
        <pc:sldMkLst>
          <pc:docMk/>
          <pc:sldMk cId="3883054306" sldId="302"/>
        </pc:sldMkLst>
        <pc:spChg chg="del">
          <ac:chgData name="Alessandra Marchese" userId="152a6b069c2f9d8c" providerId="LiveId" clId="{8A0EC5F5-F96D-485F-905B-D75D19C215D6}" dt="2023-04-24T13:15:57.413" v="469" actId="478"/>
          <ac:spMkLst>
            <pc:docMk/>
            <pc:sldMk cId="3883054306" sldId="302"/>
            <ac:spMk id="3" creationId="{00000000-0000-0000-0000-000000000000}"/>
          </ac:spMkLst>
        </pc:spChg>
        <pc:spChg chg="mod">
          <ac:chgData name="Alessandra Marchese" userId="152a6b069c2f9d8c" providerId="LiveId" clId="{8A0EC5F5-F96D-485F-905B-D75D19C215D6}" dt="2023-04-24T12:41:21.315" v="120" actId="2711"/>
          <ac:spMkLst>
            <pc:docMk/>
            <pc:sldMk cId="3883054306" sldId="302"/>
            <ac:spMk id="4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4T13:16:03.181" v="470" actId="478"/>
          <ac:spMkLst>
            <pc:docMk/>
            <pc:sldMk cId="3883054306" sldId="302"/>
            <ac:spMk id="9" creationId="{CF69E2E3-6795-2CD1-0B7F-F003BE9A0DF6}"/>
          </ac:spMkLst>
        </pc:spChg>
        <pc:spChg chg="add mod">
          <ac:chgData name="Alessandra Marchese" userId="152a6b069c2f9d8c" providerId="LiveId" clId="{8A0EC5F5-F96D-485F-905B-D75D19C215D6}" dt="2023-04-24T13:16:04.694" v="471"/>
          <ac:spMkLst>
            <pc:docMk/>
            <pc:sldMk cId="3883054306" sldId="302"/>
            <ac:spMk id="11" creationId="{3A92BE18-A758-2BC4-2A8D-454AE06EE7AC}"/>
          </ac:spMkLst>
        </pc:spChg>
      </pc:sldChg>
      <pc:sldChg chg="addSp delSp modSp mod">
        <pc:chgData name="Alessandra Marchese" userId="152a6b069c2f9d8c" providerId="LiveId" clId="{8A0EC5F5-F96D-485F-905B-D75D19C215D6}" dt="2023-04-24T13:16:11.520" v="474"/>
        <pc:sldMkLst>
          <pc:docMk/>
          <pc:sldMk cId="911980623" sldId="303"/>
        </pc:sldMkLst>
        <pc:spChg chg="mod">
          <ac:chgData name="Alessandra Marchese" userId="152a6b069c2f9d8c" providerId="LiveId" clId="{8A0EC5F5-F96D-485F-905B-D75D19C215D6}" dt="2023-04-24T12:41:36.804" v="122" actId="2711"/>
          <ac:spMkLst>
            <pc:docMk/>
            <pc:sldMk cId="911980623" sldId="303"/>
            <ac:spMk id="2" creationId="{6D94A27F-E3CE-1BC3-739C-73648012D3CD}"/>
          </ac:spMkLst>
        </pc:spChg>
        <pc:spChg chg="mod">
          <ac:chgData name="Alessandra Marchese" userId="152a6b069c2f9d8c" providerId="LiveId" clId="{8A0EC5F5-F96D-485F-905B-D75D19C215D6}" dt="2023-04-21T18:18:19.723" v="92" actId="14100"/>
          <ac:spMkLst>
            <pc:docMk/>
            <pc:sldMk cId="911980623" sldId="303"/>
            <ac:spMk id="3" creationId="{209E7685-7D4E-7B9C-82E0-12D2275D8501}"/>
          </ac:spMkLst>
        </pc:spChg>
        <pc:spChg chg="del">
          <ac:chgData name="Alessandra Marchese" userId="152a6b069c2f9d8c" providerId="LiveId" clId="{8A0EC5F5-F96D-485F-905B-D75D19C215D6}" dt="2023-04-24T13:16:09.091" v="472" actId="478"/>
          <ac:spMkLst>
            <pc:docMk/>
            <pc:sldMk cId="911980623" sldId="303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1T18:18:05.122" v="90" actId="20577"/>
          <ac:spMkLst>
            <pc:docMk/>
            <pc:sldMk cId="911980623" sldId="303"/>
            <ac:spMk id="5" creationId="{D32BD06A-8E42-20E1-CB91-E3B6465CA308}"/>
          </ac:spMkLst>
        </pc:spChg>
        <pc:spChg chg="add del mod">
          <ac:chgData name="Alessandra Marchese" userId="152a6b069c2f9d8c" providerId="LiveId" clId="{8A0EC5F5-F96D-485F-905B-D75D19C215D6}" dt="2023-04-24T13:16:09.717" v="473" actId="478"/>
          <ac:spMkLst>
            <pc:docMk/>
            <pc:sldMk cId="911980623" sldId="303"/>
            <ac:spMk id="10" creationId="{09F16531-5DCD-B4C7-43F8-6EF2F6A31DF4}"/>
          </ac:spMkLst>
        </pc:spChg>
        <pc:spChg chg="add mod">
          <ac:chgData name="Alessandra Marchese" userId="152a6b069c2f9d8c" providerId="LiveId" clId="{8A0EC5F5-F96D-485F-905B-D75D19C215D6}" dt="2023-04-24T13:16:11.520" v="474"/>
          <ac:spMkLst>
            <pc:docMk/>
            <pc:sldMk cId="911980623" sldId="303"/>
            <ac:spMk id="11" creationId="{86A0E837-0533-DBF3-41DA-D390BEC8562A}"/>
          </ac:spMkLst>
        </pc:spChg>
        <pc:picChg chg="add mod">
          <ac:chgData name="Alessandra Marchese" userId="152a6b069c2f9d8c" providerId="LiveId" clId="{8A0EC5F5-F96D-485F-905B-D75D19C215D6}" dt="2023-04-24T12:44:14.520" v="154"/>
          <ac:picMkLst>
            <pc:docMk/>
            <pc:sldMk cId="911980623" sldId="303"/>
            <ac:picMk id="6" creationId="{03BB832E-5A68-7A68-CB26-24184A5BE96E}"/>
          </ac:picMkLst>
        </pc:picChg>
        <pc:picChg chg="del mod">
          <ac:chgData name="Alessandra Marchese" userId="152a6b069c2f9d8c" providerId="LiveId" clId="{8A0EC5F5-F96D-485F-905B-D75D19C215D6}" dt="2023-04-24T12:44:08.498" v="153" actId="478"/>
          <ac:picMkLst>
            <pc:docMk/>
            <pc:sldMk cId="911980623" sldId="303"/>
            <ac:picMk id="8" creationId="{00000000-0000-0000-0000-000000000000}"/>
          </ac:picMkLst>
        </pc:picChg>
      </pc:sldChg>
      <pc:sldChg chg="addSp delSp modSp mod">
        <pc:chgData name="Alessandra Marchese" userId="152a6b069c2f9d8c" providerId="LiveId" clId="{8A0EC5F5-F96D-485F-905B-D75D19C215D6}" dt="2023-04-26T10:36:15.422" v="789"/>
        <pc:sldMkLst>
          <pc:docMk/>
          <pc:sldMk cId="1531023783" sldId="304"/>
        </pc:sldMkLst>
        <pc:spChg chg="del">
          <ac:chgData name="Alessandra Marchese" userId="152a6b069c2f9d8c" providerId="LiveId" clId="{8A0EC5F5-F96D-485F-905B-D75D19C215D6}" dt="2023-04-24T13:15:50.979" v="466" actId="478"/>
          <ac:spMkLst>
            <pc:docMk/>
            <pc:sldMk cId="1531023783" sldId="304"/>
            <ac:spMk id="3" creationId="{00000000-0000-0000-0000-000000000000}"/>
          </ac:spMkLst>
        </pc:spChg>
        <pc:spChg chg="add del mod">
          <ac:chgData name="Alessandra Marchese" userId="152a6b069c2f9d8c" providerId="LiveId" clId="{8A0EC5F5-F96D-485F-905B-D75D19C215D6}" dt="2023-04-26T10:22:42.271" v="757"/>
          <ac:spMkLst>
            <pc:docMk/>
            <pc:sldMk cId="1531023783" sldId="304"/>
            <ac:spMk id="3" creationId="{EBD27A2D-95A9-DDC2-5B63-E2A17E4B5499}"/>
          </ac:spMkLst>
        </pc:spChg>
        <pc:spChg chg="mod">
          <ac:chgData name="Alessandra Marchese" userId="152a6b069c2f9d8c" providerId="LiveId" clId="{8A0EC5F5-F96D-485F-905B-D75D19C215D6}" dt="2023-04-24T12:41:12.587" v="119" actId="2711"/>
          <ac:spMkLst>
            <pc:docMk/>
            <pc:sldMk cId="1531023783" sldId="304"/>
            <ac:spMk id="4" creationId="{00000000-0000-0000-0000-000000000000}"/>
          </ac:spMkLst>
        </pc:spChg>
        <pc:spChg chg="add mod">
          <ac:chgData name="Alessandra Marchese" userId="152a6b069c2f9d8c" providerId="LiveId" clId="{8A0EC5F5-F96D-485F-905B-D75D19C215D6}" dt="2023-04-26T10:36:15.422" v="789"/>
          <ac:spMkLst>
            <pc:docMk/>
            <pc:sldMk cId="1531023783" sldId="304"/>
            <ac:spMk id="5" creationId="{D00569B8-F9E9-FFD6-0372-D0ECCF19E4C9}"/>
          </ac:spMkLst>
        </pc:spChg>
        <pc:spChg chg="add del mod">
          <ac:chgData name="Alessandra Marchese" userId="152a6b069c2f9d8c" providerId="LiveId" clId="{8A0EC5F5-F96D-485F-905B-D75D19C215D6}" dt="2023-04-24T13:15:52.041" v="467" actId="478"/>
          <ac:spMkLst>
            <pc:docMk/>
            <pc:sldMk cId="1531023783" sldId="304"/>
            <ac:spMk id="8" creationId="{4555A60D-88EC-8257-20D9-65D41B364568}"/>
          </ac:spMkLst>
        </pc:spChg>
        <pc:spChg chg="add mod">
          <ac:chgData name="Alessandra Marchese" userId="152a6b069c2f9d8c" providerId="LiveId" clId="{8A0EC5F5-F96D-485F-905B-D75D19C215D6}" dt="2023-04-24T13:15:53.892" v="468"/>
          <ac:spMkLst>
            <pc:docMk/>
            <pc:sldMk cId="1531023783" sldId="304"/>
            <ac:spMk id="11" creationId="{FD6205FB-5FEF-8206-47B2-90BC82A4745E}"/>
          </ac:spMkLst>
        </pc:spChg>
        <pc:spChg chg="del">
          <ac:chgData name="Alessandra Marchese" userId="152a6b069c2f9d8c" providerId="LiveId" clId="{8A0EC5F5-F96D-485F-905B-D75D19C215D6}" dt="2023-04-26T10:05:13.990" v="755" actId="478"/>
          <ac:spMkLst>
            <pc:docMk/>
            <pc:sldMk cId="1531023783" sldId="304"/>
            <ac:spMk id="15" creationId="{A0255C7A-2A72-2F6F-857A-CCE629CA15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FE8F0-E4D7-4360-BC32-EEBF6A65132F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254A-2292-4B2A-BD15-8E4D16EC10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7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56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84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254A-2292-4B2A-BD15-8E4D16EC10A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04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1"/>
            <a:ext cx="8248877" cy="27885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238" y="8376128"/>
            <a:ext cx="3490150" cy="11037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7457" y="2862706"/>
            <a:ext cx="8228053" cy="4599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6120" y="516956"/>
            <a:ext cx="1623575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9933" y="2393730"/>
            <a:ext cx="15031359" cy="5875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3" y="0"/>
            <a:ext cx="8248876" cy="278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5048"/>
            <a:ext cx="18287999" cy="26719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314" y="501651"/>
            <a:ext cx="4774596" cy="1507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3795" y="516952"/>
            <a:ext cx="1516040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51955" y="2016517"/>
            <a:ext cx="9784089" cy="2444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230" y="4039889"/>
            <a:ext cx="15280005" cy="213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latin typeface="Arial"/>
                <a:cs typeface="Arial"/>
              </a:rPr>
              <a:t>Potenziale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00" dirty="0">
                <a:latin typeface="Arial"/>
                <a:cs typeface="Arial"/>
              </a:rPr>
              <a:t>correlazione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240" dirty="0">
                <a:latin typeface="Arial"/>
                <a:cs typeface="Arial"/>
              </a:rPr>
              <a:t>tra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lang="it-IT" sz="3200" b="1" spc="65" dirty="0">
                <a:latin typeface="Arial"/>
                <a:cs typeface="Arial"/>
              </a:rPr>
              <a:t>insorgenza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d</a:t>
            </a:r>
            <a:r>
              <a:rPr lang="it-IT" sz="3200" b="1" spc="114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30" dirty="0">
                <a:latin typeface="Arial"/>
                <a:cs typeface="Arial"/>
              </a:rPr>
              <a:t>cardiomiopatia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65" dirty="0">
                <a:latin typeface="Arial"/>
                <a:cs typeface="Arial"/>
              </a:rPr>
              <a:t>dilatativa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0" dirty="0"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35"/>
              </a:spcBef>
            </a:pPr>
            <a:r>
              <a:rPr sz="3200" b="1" spc="165" dirty="0">
                <a:latin typeface="Arial"/>
                <a:cs typeface="Arial"/>
              </a:rPr>
              <a:t>varianti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25" dirty="0">
                <a:latin typeface="Arial"/>
                <a:cs typeface="Arial"/>
              </a:rPr>
              <a:t>nel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70" dirty="0">
                <a:latin typeface="Arial"/>
                <a:cs typeface="Arial"/>
              </a:rPr>
              <a:t>gene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00" dirty="0">
                <a:latin typeface="Arial"/>
                <a:cs typeface="Arial"/>
              </a:rPr>
              <a:t>codificante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40" dirty="0">
                <a:latin typeface="Arial"/>
                <a:cs typeface="Arial"/>
              </a:rPr>
              <a:t>per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l'ossido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120" dirty="0">
                <a:latin typeface="Arial"/>
                <a:cs typeface="Arial"/>
              </a:rPr>
              <a:t>nitrico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75" dirty="0">
                <a:latin typeface="Arial"/>
                <a:cs typeface="Arial"/>
              </a:rPr>
              <a:t>sintasi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endoteliale: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90" dirty="0">
                <a:latin typeface="Arial"/>
                <a:cs typeface="Arial"/>
              </a:rPr>
              <a:t>analisi</a:t>
            </a:r>
            <a:endParaRPr sz="3200" dirty="0">
              <a:latin typeface="Arial"/>
              <a:cs typeface="Arial"/>
            </a:endParaRPr>
          </a:p>
          <a:p>
            <a:pPr marR="208915" algn="ctr">
              <a:lnSpc>
                <a:spcPct val="100000"/>
              </a:lnSpc>
              <a:spcBef>
                <a:spcPts val="2535"/>
              </a:spcBef>
            </a:pPr>
            <a:r>
              <a:rPr sz="3200" b="1" spc="100" dirty="0">
                <a:latin typeface="Arial"/>
                <a:cs typeface="Arial"/>
              </a:rPr>
              <a:t>del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114" dirty="0">
                <a:latin typeface="Arial"/>
                <a:cs typeface="Arial"/>
              </a:rPr>
              <a:t>polimorfismo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5" dirty="0">
                <a:latin typeface="Arial"/>
                <a:cs typeface="Arial"/>
              </a:rPr>
              <a:t>rs1799983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4337" y="866709"/>
            <a:ext cx="1087628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Lucida Sans Unicode"/>
                <a:cs typeface="Lucida Sans Unicode"/>
              </a:rPr>
              <a:t>DIPARTIMENTO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35" dirty="0">
                <a:latin typeface="Lucida Sans Unicode"/>
                <a:cs typeface="Lucida Sans Unicode"/>
              </a:rPr>
              <a:t>DI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SCIENZE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0" dirty="0">
                <a:latin typeface="Lucida Sans Unicode"/>
                <a:cs typeface="Lucida Sans Unicode"/>
              </a:rPr>
              <a:t>CHIMICHE,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DELLA</a:t>
            </a:r>
            <a:r>
              <a:rPr sz="2000" spc="-110" dirty="0">
                <a:latin typeface="Lucida Sans Unicode"/>
                <a:cs typeface="Lucida Sans Unicode"/>
              </a:rPr>
              <a:t> VITA </a:t>
            </a:r>
            <a:r>
              <a:rPr sz="2000" spc="25" dirty="0">
                <a:latin typeface="Lucida Sans Unicode"/>
                <a:cs typeface="Lucida Sans Unicode"/>
              </a:rPr>
              <a:t>E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45" dirty="0">
                <a:latin typeface="Lucida Sans Unicode"/>
                <a:cs typeface="Lucida Sans Unicode"/>
              </a:rPr>
              <a:t>DELLA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SOSTENIBILIT</a:t>
            </a:r>
            <a:r>
              <a:rPr lang="it-IT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À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AMBIENTALE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300" b="1" spc="-35" dirty="0">
                <a:latin typeface="Arial"/>
                <a:cs typeface="Arial"/>
              </a:rPr>
              <a:t>Corso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50" dirty="0">
                <a:latin typeface="Arial"/>
                <a:cs typeface="Arial"/>
              </a:rPr>
              <a:t>di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0" dirty="0">
                <a:latin typeface="Arial"/>
                <a:cs typeface="Arial"/>
              </a:rPr>
              <a:t>Laurea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0" dirty="0">
                <a:latin typeface="Arial"/>
                <a:cs typeface="Arial"/>
              </a:rPr>
              <a:t>magistrale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80" dirty="0">
                <a:latin typeface="Arial"/>
                <a:cs typeface="Arial"/>
              </a:rPr>
              <a:t>in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15" dirty="0">
                <a:latin typeface="Arial"/>
                <a:cs typeface="Arial"/>
              </a:rPr>
              <a:t>Scienze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40" dirty="0">
                <a:latin typeface="Arial"/>
                <a:cs typeface="Arial"/>
              </a:rPr>
              <a:t>Biomolecolari,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45" dirty="0">
                <a:latin typeface="Arial"/>
                <a:cs typeface="Arial"/>
              </a:rPr>
              <a:t>Genomiche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75" dirty="0">
                <a:latin typeface="Arial"/>
                <a:cs typeface="Arial"/>
              </a:rPr>
              <a:t>e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50" dirty="0">
                <a:latin typeface="Arial"/>
                <a:cs typeface="Arial"/>
              </a:rPr>
              <a:t>Cellulari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8275954"/>
            <a:ext cx="5027295" cy="9798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1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Relatore: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Prof.ssa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90" dirty="0">
                <a:solidFill>
                  <a:srgbClr val="FFFFFF"/>
                </a:solidFill>
                <a:latin typeface="Arial"/>
                <a:cs typeface="Arial"/>
              </a:rPr>
              <a:t>Annamaria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Arial"/>
                <a:cs typeface="Arial"/>
              </a:rPr>
              <a:t>Buschini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Correlatore: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Dr.ssa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35" dirty="0">
                <a:solidFill>
                  <a:srgbClr val="FFFFFF"/>
                </a:solidFill>
                <a:latin typeface="Arial"/>
                <a:cs typeface="Arial"/>
              </a:rPr>
              <a:t>Serena</a:t>
            </a:r>
            <a:r>
              <a:rPr sz="2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Galati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35197" y="8592184"/>
            <a:ext cx="43370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Laureanda:</a:t>
            </a:r>
            <a:r>
              <a:rPr sz="2100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Alessandra</a:t>
            </a:r>
            <a:r>
              <a:rPr sz="21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Marchese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9773" y="9228454"/>
            <a:ext cx="3968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ANNO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ACCADEMICO</a:t>
            </a:r>
            <a:r>
              <a:rPr sz="21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2021/2022</a:t>
            </a:r>
            <a:endParaRPr sz="21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805053" y="1000570"/>
            <a:ext cx="9304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Effetti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biologici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0" dirty="0">
                <a:latin typeface="Arial" panose="020B0604020202020204" pitchFamily="34" charset="0"/>
                <a:cs typeface="Arial" panose="020B0604020202020204" pitchFamily="34" charset="0"/>
              </a:rPr>
              <a:t>dell'ossido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017010" y="516956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938" y="8848776"/>
            <a:ext cx="2579941" cy="812735"/>
          </a:xfrm>
          <a:prstGeom prst="rect">
            <a:avLst/>
          </a:prstGeom>
        </p:spPr>
      </p:pic>
      <p:graphicFrame>
        <p:nvGraphicFramePr>
          <p:cNvPr id="70" name="Tabella 70">
            <a:extLst>
              <a:ext uri="{FF2B5EF4-FFF2-40B4-BE49-F238E27FC236}">
                <a16:creationId xmlns:a16="http://schemas.microsoft.com/office/drawing/2014/main" id="{44F2FF94-1E89-0170-F8AE-66835F6B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1601"/>
              </p:ext>
            </p:extLst>
          </p:nvPr>
        </p:nvGraphicFramePr>
        <p:xfrm>
          <a:off x="4343400" y="2400300"/>
          <a:ext cx="10287000" cy="64484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287000">
                  <a:extLst>
                    <a:ext uri="{9D8B030D-6E8A-4147-A177-3AD203B41FA5}">
                      <a16:colId xmlns:a16="http://schemas.microsoft.com/office/drawing/2014/main" val="2468260295"/>
                    </a:ext>
                  </a:extLst>
                </a:gridCol>
              </a:tblGrid>
              <a:tr h="1287676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eNOS</a:t>
                      </a:r>
                      <a:endParaRPr lang="it-IT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68145"/>
                  </a:ext>
                </a:extLst>
              </a:tr>
              <a:tr h="51608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060032"/>
                  </a:ext>
                </a:extLst>
              </a:tr>
            </a:tbl>
          </a:graphicData>
        </a:graphic>
      </p:graphicFrame>
      <p:sp>
        <p:nvSpPr>
          <p:cNvPr id="73" name="object 30">
            <a:extLst>
              <a:ext uri="{FF2B5EF4-FFF2-40B4-BE49-F238E27FC236}">
                <a16:creationId xmlns:a16="http://schemas.microsoft.com/office/drawing/2014/main" id="{7D56821C-DDE0-BC95-FB6F-72B86216004F}"/>
              </a:ext>
            </a:extLst>
          </p:cNvPr>
          <p:cNvSpPr txBox="1"/>
          <p:nvPr/>
        </p:nvSpPr>
        <p:spPr>
          <a:xfrm>
            <a:off x="4601397" y="3853578"/>
            <a:ext cx="9114603" cy="452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82600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Rilassamento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cellule </a:t>
            </a:r>
            <a:r>
              <a:rPr sz="2500" spc="15" dirty="0">
                <a:latin typeface="Arial" panose="020B0604020202020204" pitchFamily="34" charset="0"/>
                <a:cs typeface="Arial" panose="020B0604020202020204" pitchFamily="34" charset="0"/>
              </a:rPr>
              <a:t>muscolari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40" dirty="0">
                <a:latin typeface="Arial" panose="020B0604020202020204" pitchFamily="34" charset="0"/>
                <a:cs typeface="Arial" panose="020B0604020202020204" pitchFamily="34" charset="0"/>
              </a:rPr>
              <a:t>lisce</a:t>
            </a:r>
            <a:r>
              <a:rPr sz="2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25" dirty="0" err="1">
                <a:latin typeface="Arial" panose="020B0604020202020204" pitchFamily="34" charset="0"/>
                <a:cs typeface="Arial" panose="020B0604020202020204" pitchFamily="34" charset="0"/>
              </a:rPr>
              <a:t>vascolari</a:t>
            </a:r>
            <a:r>
              <a:rPr sz="25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-25" dirty="0">
                <a:latin typeface="Arial" panose="020B0604020202020204" pitchFamily="34" charset="0"/>
                <a:cs typeface="Arial" panose="020B0604020202020204" pitchFamily="34" charset="0"/>
              </a:rPr>
              <a:t>(VSMC)</a:t>
            </a:r>
            <a:endParaRPr lang="it-IT" sz="2500" spc="-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82600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500" spc="-15" dirty="0" err="1">
                <a:latin typeface="Arial" panose="020B0604020202020204" pitchFamily="34" charset="0"/>
                <a:cs typeface="Arial" panose="020B0604020202020204" pitchFamily="34" charset="0"/>
              </a:rPr>
              <a:t>Vasodilatazione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Inibizione 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migrazione </a:t>
            </a:r>
            <a:r>
              <a:rPr sz="2500" spc="-2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500" spc="-5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proliferazione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-10" dirty="0">
                <a:latin typeface="Arial" panose="020B0604020202020204" pitchFamily="34" charset="0"/>
                <a:cs typeface="Arial" panose="020B0604020202020204" pitchFamily="34" charset="0"/>
              </a:rPr>
              <a:t>VSMC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18745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Prevenzione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dell'adesione</a:t>
            </a:r>
            <a:r>
              <a:rPr sz="2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spc="20" dirty="0">
                <a:latin typeface="Arial" panose="020B0604020202020204" pitchFamily="34" charset="0"/>
                <a:cs typeface="Arial" panose="020B0604020202020204" pitchFamily="34" charset="0"/>
              </a:rPr>
              <a:t>leucocitaria</a:t>
            </a:r>
            <a:endParaRPr lang="it-IT" sz="25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18745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500" spc="10" dirty="0" err="1">
                <a:latin typeface="Arial" panose="020B0604020202020204" pitchFamily="34" charset="0"/>
                <a:cs typeface="Arial" panose="020B0604020202020204" pitchFamily="34" charset="0"/>
              </a:rPr>
              <a:t>Inibizione</a:t>
            </a:r>
            <a:r>
              <a:rPr sz="2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5" dirty="0" err="1">
                <a:latin typeface="Arial" panose="020B0604020202020204" pitchFamily="34" charset="0"/>
                <a:cs typeface="Arial" panose="020B0604020202020204" pitchFamily="34" charset="0"/>
              </a:rPr>
              <a:t>dell'aggregazione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25" dirty="0" err="1">
                <a:latin typeface="Arial" panose="020B0604020202020204" pitchFamily="34" charset="0"/>
                <a:cs typeface="Arial" panose="020B0604020202020204" pitchFamily="34" charset="0"/>
              </a:rPr>
              <a:t>piastrin</a:t>
            </a:r>
            <a:r>
              <a:rPr lang="it-IT" sz="2500" spc="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3A7291D-88D8-DE69-B23B-62EBE4DC159D}"/>
              </a:ext>
            </a:extLst>
          </p:cNvPr>
          <p:cNvSpPr txBox="1"/>
          <p:nvPr/>
        </p:nvSpPr>
        <p:spPr>
          <a:xfrm>
            <a:off x="13258800" y="9195846"/>
            <a:ext cx="4898539" cy="71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Janaszak-Jasiecka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2023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D228051-83A2-C911-54E6-B2E6BF2BFC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5966" y="0"/>
            <a:ext cx="8248873" cy="278854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A43BF0-DD7C-B931-531F-0F80A8200607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7800" y="2605"/>
            <a:ext cx="13030200" cy="7879335"/>
            <a:chOff x="5257799" y="-11641"/>
            <a:chExt cx="13030200" cy="7915720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1" r="651" b="46638"/>
            <a:stretch/>
          </p:blipFill>
          <p:spPr>
            <a:xfrm>
              <a:off x="5257799" y="3530563"/>
              <a:ext cx="9103962" cy="4373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9126" y="-11641"/>
              <a:ext cx="8248873" cy="278854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921" y="9200680"/>
            <a:ext cx="2428703" cy="7662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112147" y="7124700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12" y="476999"/>
                </a:moveTo>
                <a:lnTo>
                  <a:pt x="0" y="476999"/>
                </a:lnTo>
                <a:lnTo>
                  <a:pt x="0" y="638124"/>
                </a:lnTo>
                <a:lnTo>
                  <a:pt x="0" y="676173"/>
                </a:lnTo>
                <a:lnTo>
                  <a:pt x="28778" y="676173"/>
                </a:lnTo>
                <a:lnTo>
                  <a:pt x="38112" y="676275"/>
                </a:lnTo>
                <a:lnTo>
                  <a:pt x="38112" y="638251"/>
                </a:lnTo>
                <a:lnTo>
                  <a:pt x="28778" y="638251"/>
                </a:lnTo>
                <a:lnTo>
                  <a:pt x="28778" y="638124"/>
                </a:lnTo>
                <a:lnTo>
                  <a:pt x="38112" y="638124"/>
                </a:lnTo>
                <a:lnTo>
                  <a:pt x="38112" y="476999"/>
                </a:lnTo>
                <a:close/>
              </a:path>
              <a:path w="2343150" h="676275">
                <a:moveTo>
                  <a:pt x="38112" y="210667"/>
                </a:moveTo>
                <a:lnTo>
                  <a:pt x="0" y="210667"/>
                </a:lnTo>
                <a:lnTo>
                  <a:pt x="0" y="438823"/>
                </a:lnTo>
                <a:lnTo>
                  <a:pt x="38112" y="438823"/>
                </a:lnTo>
                <a:lnTo>
                  <a:pt x="38112" y="210667"/>
                </a:lnTo>
                <a:close/>
              </a:path>
              <a:path w="2343150" h="676275">
                <a:moveTo>
                  <a:pt x="228650" y="0"/>
                </a:moveTo>
                <a:lnTo>
                  <a:pt x="38112" y="0"/>
                </a:lnTo>
                <a:lnTo>
                  <a:pt x="0" y="0"/>
                </a:lnTo>
                <a:lnTo>
                  <a:pt x="0" y="172529"/>
                </a:lnTo>
                <a:lnTo>
                  <a:pt x="38112" y="172529"/>
                </a:lnTo>
                <a:lnTo>
                  <a:pt x="38112" y="38023"/>
                </a:lnTo>
                <a:lnTo>
                  <a:pt x="228650" y="38023"/>
                </a:lnTo>
                <a:lnTo>
                  <a:pt x="228650" y="0"/>
                </a:lnTo>
                <a:close/>
              </a:path>
              <a:path w="2343150" h="676275">
                <a:moveTo>
                  <a:pt x="295529" y="638251"/>
                </a:moveTo>
                <a:lnTo>
                  <a:pt x="66890" y="638251"/>
                </a:lnTo>
                <a:lnTo>
                  <a:pt x="66890" y="676275"/>
                </a:lnTo>
                <a:lnTo>
                  <a:pt x="295529" y="676275"/>
                </a:lnTo>
                <a:lnTo>
                  <a:pt x="295529" y="638251"/>
                </a:lnTo>
                <a:close/>
              </a:path>
              <a:path w="2343150" h="676275">
                <a:moveTo>
                  <a:pt x="495401" y="0"/>
                </a:moveTo>
                <a:lnTo>
                  <a:pt x="266750" y="0"/>
                </a:lnTo>
                <a:lnTo>
                  <a:pt x="266750" y="38023"/>
                </a:lnTo>
                <a:lnTo>
                  <a:pt x="495401" y="38023"/>
                </a:lnTo>
                <a:lnTo>
                  <a:pt x="495401" y="0"/>
                </a:lnTo>
                <a:close/>
              </a:path>
              <a:path w="2343150" h="676275">
                <a:moveTo>
                  <a:pt x="562279" y="638251"/>
                </a:moveTo>
                <a:lnTo>
                  <a:pt x="333641" y="638251"/>
                </a:lnTo>
                <a:lnTo>
                  <a:pt x="333641" y="676275"/>
                </a:lnTo>
                <a:lnTo>
                  <a:pt x="562279" y="676275"/>
                </a:lnTo>
                <a:lnTo>
                  <a:pt x="562279" y="638251"/>
                </a:lnTo>
                <a:close/>
              </a:path>
              <a:path w="2343150" h="676275">
                <a:moveTo>
                  <a:pt x="762152" y="0"/>
                </a:moveTo>
                <a:lnTo>
                  <a:pt x="533501" y="0"/>
                </a:lnTo>
                <a:lnTo>
                  <a:pt x="533501" y="38023"/>
                </a:lnTo>
                <a:lnTo>
                  <a:pt x="762152" y="38023"/>
                </a:lnTo>
                <a:lnTo>
                  <a:pt x="762152" y="0"/>
                </a:lnTo>
                <a:close/>
              </a:path>
              <a:path w="2343150" h="676275">
                <a:moveTo>
                  <a:pt x="829043" y="638251"/>
                </a:moveTo>
                <a:lnTo>
                  <a:pt x="600392" y="638251"/>
                </a:lnTo>
                <a:lnTo>
                  <a:pt x="600392" y="676275"/>
                </a:lnTo>
                <a:lnTo>
                  <a:pt x="829043" y="676275"/>
                </a:lnTo>
                <a:lnTo>
                  <a:pt x="829043" y="638251"/>
                </a:lnTo>
                <a:close/>
              </a:path>
              <a:path w="2343150" h="676275">
                <a:moveTo>
                  <a:pt x="1028903" y="0"/>
                </a:moveTo>
                <a:lnTo>
                  <a:pt x="800252" y="0"/>
                </a:lnTo>
                <a:lnTo>
                  <a:pt x="800252" y="38023"/>
                </a:lnTo>
                <a:lnTo>
                  <a:pt x="1028903" y="38023"/>
                </a:lnTo>
                <a:lnTo>
                  <a:pt x="1028903" y="0"/>
                </a:lnTo>
                <a:close/>
              </a:path>
              <a:path w="2343150" h="676275">
                <a:moveTo>
                  <a:pt x="1095794" y="638251"/>
                </a:moveTo>
                <a:lnTo>
                  <a:pt x="867143" y="638251"/>
                </a:lnTo>
                <a:lnTo>
                  <a:pt x="867143" y="676275"/>
                </a:lnTo>
                <a:lnTo>
                  <a:pt x="1095794" y="676275"/>
                </a:lnTo>
                <a:lnTo>
                  <a:pt x="1095794" y="638251"/>
                </a:lnTo>
                <a:close/>
              </a:path>
              <a:path w="2343150" h="676275">
                <a:moveTo>
                  <a:pt x="1295654" y="0"/>
                </a:moveTo>
                <a:lnTo>
                  <a:pt x="1067003" y="0"/>
                </a:lnTo>
                <a:lnTo>
                  <a:pt x="1067003" y="38023"/>
                </a:lnTo>
                <a:lnTo>
                  <a:pt x="1295654" y="38023"/>
                </a:lnTo>
                <a:lnTo>
                  <a:pt x="1295654" y="0"/>
                </a:lnTo>
                <a:close/>
              </a:path>
              <a:path w="2343150" h="676275">
                <a:moveTo>
                  <a:pt x="1362544" y="638251"/>
                </a:moveTo>
                <a:lnTo>
                  <a:pt x="1133894" y="638251"/>
                </a:lnTo>
                <a:lnTo>
                  <a:pt x="1133894" y="676275"/>
                </a:lnTo>
                <a:lnTo>
                  <a:pt x="1362544" y="676275"/>
                </a:lnTo>
                <a:lnTo>
                  <a:pt x="1362544" y="638251"/>
                </a:lnTo>
                <a:close/>
              </a:path>
              <a:path w="2343150" h="676275">
                <a:moveTo>
                  <a:pt x="1562404" y="0"/>
                </a:moveTo>
                <a:lnTo>
                  <a:pt x="1333754" y="0"/>
                </a:lnTo>
                <a:lnTo>
                  <a:pt x="1333754" y="38023"/>
                </a:lnTo>
                <a:lnTo>
                  <a:pt x="1562404" y="38023"/>
                </a:lnTo>
                <a:lnTo>
                  <a:pt x="1562404" y="0"/>
                </a:lnTo>
                <a:close/>
              </a:path>
              <a:path w="2343150" h="676275">
                <a:moveTo>
                  <a:pt x="1629295" y="638251"/>
                </a:moveTo>
                <a:lnTo>
                  <a:pt x="1400644" y="638251"/>
                </a:lnTo>
                <a:lnTo>
                  <a:pt x="1400644" y="676275"/>
                </a:lnTo>
                <a:lnTo>
                  <a:pt x="1629295" y="676275"/>
                </a:lnTo>
                <a:lnTo>
                  <a:pt x="1629295" y="638251"/>
                </a:lnTo>
                <a:close/>
              </a:path>
              <a:path w="2343150" h="676275">
                <a:moveTo>
                  <a:pt x="1829155" y="0"/>
                </a:moveTo>
                <a:lnTo>
                  <a:pt x="1600504" y="0"/>
                </a:lnTo>
                <a:lnTo>
                  <a:pt x="1600504" y="38023"/>
                </a:lnTo>
                <a:lnTo>
                  <a:pt x="1829155" y="38023"/>
                </a:lnTo>
                <a:lnTo>
                  <a:pt x="1829155" y="0"/>
                </a:lnTo>
                <a:close/>
              </a:path>
              <a:path w="2343150" h="676275">
                <a:moveTo>
                  <a:pt x="1896046" y="638251"/>
                </a:moveTo>
                <a:lnTo>
                  <a:pt x="1667395" y="638251"/>
                </a:lnTo>
                <a:lnTo>
                  <a:pt x="1667395" y="676275"/>
                </a:lnTo>
                <a:lnTo>
                  <a:pt x="1896046" y="676275"/>
                </a:lnTo>
                <a:lnTo>
                  <a:pt x="1896046" y="638251"/>
                </a:lnTo>
                <a:close/>
              </a:path>
              <a:path w="2343150" h="676275">
                <a:moveTo>
                  <a:pt x="2095906" y="0"/>
                </a:moveTo>
                <a:lnTo>
                  <a:pt x="1867255" y="0"/>
                </a:lnTo>
                <a:lnTo>
                  <a:pt x="1867255" y="38023"/>
                </a:lnTo>
                <a:lnTo>
                  <a:pt x="2095906" y="38023"/>
                </a:lnTo>
                <a:lnTo>
                  <a:pt x="2095906" y="0"/>
                </a:lnTo>
                <a:close/>
              </a:path>
              <a:path w="2343150" h="676275">
                <a:moveTo>
                  <a:pt x="2162797" y="638251"/>
                </a:moveTo>
                <a:lnTo>
                  <a:pt x="1934146" y="638251"/>
                </a:lnTo>
                <a:lnTo>
                  <a:pt x="1934146" y="676275"/>
                </a:lnTo>
                <a:lnTo>
                  <a:pt x="2162797" y="676275"/>
                </a:lnTo>
                <a:lnTo>
                  <a:pt x="2162797" y="638251"/>
                </a:lnTo>
                <a:close/>
              </a:path>
              <a:path w="2343150" h="676275">
                <a:moveTo>
                  <a:pt x="2343035" y="589915"/>
                </a:moveTo>
                <a:lnTo>
                  <a:pt x="2304923" y="589915"/>
                </a:lnTo>
                <a:lnTo>
                  <a:pt x="2304923" y="638124"/>
                </a:lnTo>
                <a:lnTo>
                  <a:pt x="2200897" y="638124"/>
                </a:lnTo>
                <a:lnTo>
                  <a:pt x="2200897" y="676173"/>
                </a:lnTo>
                <a:lnTo>
                  <a:pt x="2304923" y="676173"/>
                </a:lnTo>
                <a:lnTo>
                  <a:pt x="2343035" y="676173"/>
                </a:lnTo>
                <a:lnTo>
                  <a:pt x="2343035" y="638251"/>
                </a:lnTo>
                <a:lnTo>
                  <a:pt x="2343035" y="638124"/>
                </a:lnTo>
                <a:lnTo>
                  <a:pt x="2343035" y="589915"/>
                </a:lnTo>
                <a:close/>
              </a:path>
              <a:path w="2343150" h="676275">
                <a:moveTo>
                  <a:pt x="2343035" y="323773"/>
                </a:moveTo>
                <a:lnTo>
                  <a:pt x="2304923" y="323773"/>
                </a:lnTo>
                <a:lnTo>
                  <a:pt x="2304923" y="551929"/>
                </a:lnTo>
                <a:lnTo>
                  <a:pt x="2343035" y="551929"/>
                </a:lnTo>
                <a:lnTo>
                  <a:pt x="2343035" y="323773"/>
                </a:lnTo>
                <a:close/>
              </a:path>
              <a:path w="2343150" h="676275">
                <a:moveTo>
                  <a:pt x="2343035" y="57607"/>
                </a:moveTo>
                <a:lnTo>
                  <a:pt x="2304923" y="57607"/>
                </a:lnTo>
                <a:lnTo>
                  <a:pt x="2304923" y="285750"/>
                </a:lnTo>
                <a:lnTo>
                  <a:pt x="2343035" y="285750"/>
                </a:lnTo>
                <a:lnTo>
                  <a:pt x="2343035" y="57607"/>
                </a:lnTo>
                <a:close/>
              </a:path>
              <a:path w="2343150" h="676275">
                <a:moveTo>
                  <a:pt x="2343035" y="0"/>
                </a:moveTo>
                <a:lnTo>
                  <a:pt x="2304923" y="0"/>
                </a:lnTo>
                <a:lnTo>
                  <a:pt x="2134006" y="0"/>
                </a:lnTo>
                <a:lnTo>
                  <a:pt x="2134006" y="19037"/>
                </a:lnTo>
                <a:lnTo>
                  <a:pt x="2134006" y="38061"/>
                </a:lnTo>
                <a:lnTo>
                  <a:pt x="2343035" y="38061"/>
                </a:lnTo>
                <a:lnTo>
                  <a:pt x="2343035" y="19583"/>
                </a:lnTo>
                <a:lnTo>
                  <a:pt x="2343035" y="19037"/>
                </a:lnTo>
                <a:lnTo>
                  <a:pt x="2343035" y="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8341" y="7240587"/>
            <a:ext cx="2324100" cy="41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374650" indent="159385">
              <a:lnSpc>
                <a:spcPct val="114599"/>
              </a:lnSpc>
              <a:spcBef>
                <a:spcPts val="100"/>
              </a:spcBef>
            </a:pPr>
            <a:r>
              <a:rPr sz="12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nucleotidica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2246" y="3861079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07" y="172647"/>
                </a:moveTo>
                <a:lnTo>
                  <a:pt x="0" y="172647"/>
                </a:lnTo>
                <a:lnTo>
                  <a:pt x="0" y="0"/>
                </a:lnTo>
                <a:lnTo>
                  <a:pt x="38107" y="0"/>
                </a:lnTo>
                <a:lnTo>
                  <a:pt x="38107" y="172647"/>
                </a:lnTo>
                <a:close/>
              </a:path>
              <a:path w="2343150" h="676275">
                <a:moveTo>
                  <a:pt x="228643" y="38024"/>
                </a:moveTo>
                <a:lnTo>
                  <a:pt x="38107" y="38024"/>
                </a:lnTo>
                <a:lnTo>
                  <a:pt x="38107" y="0"/>
                </a:lnTo>
                <a:lnTo>
                  <a:pt x="228643" y="0"/>
                </a:lnTo>
                <a:lnTo>
                  <a:pt x="228643" y="38024"/>
                </a:lnTo>
                <a:close/>
              </a:path>
              <a:path w="2343150" h="676275">
                <a:moveTo>
                  <a:pt x="495394" y="38024"/>
                </a:moveTo>
                <a:lnTo>
                  <a:pt x="266750" y="38024"/>
                </a:lnTo>
                <a:lnTo>
                  <a:pt x="266750" y="0"/>
                </a:lnTo>
                <a:lnTo>
                  <a:pt x="495394" y="0"/>
                </a:lnTo>
                <a:lnTo>
                  <a:pt x="495394" y="38024"/>
                </a:lnTo>
                <a:close/>
              </a:path>
              <a:path w="2343150" h="676275">
                <a:moveTo>
                  <a:pt x="762145" y="38024"/>
                </a:moveTo>
                <a:lnTo>
                  <a:pt x="533501" y="38024"/>
                </a:lnTo>
                <a:lnTo>
                  <a:pt x="533501" y="0"/>
                </a:lnTo>
                <a:lnTo>
                  <a:pt x="762145" y="0"/>
                </a:lnTo>
                <a:lnTo>
                  <a:pt x="762145" y="38024"/>
                </a:lnTo>
                <a:close/>
              </a:path>
              <a:path w="2343150" h="676275">
                <a:moveTo>
                  <a:pt x="1028896" y="38024"/>
                </a:moveTo>
                <a:lnTo>
                  <a:pt x="800252" y="38024"/>
                </a:lnTo>
                <a:lnTo>
                  <a:pt x="800252" y="0"/>
                </a:lnTo>
                <a:lnTo>
                  <a:pt x="1028896" y="0"/>
                </a:lnTo>
                <a:lnTo>
                  <a:pt x="1028896" y="38024"/>
                </a:lnTo>
                <a:close/>
              </a:path>
              <a:path w="2343150" h="676275">
                <a:moveTo>
                  <a:pt x="1295646" y="38024"/>
                </a:moveTo>
                <a:lnTo>
                  <a:pt x="1067003" y="38024"/>
                </a:lnTo>
                <a:lnTo>
                  <a:pt x="1067003" y="0"/>
                </a:lnTo>
                <a:lnTo>
                  <a:pt x="1295646" y="0"/>
                </a:lnTo>
                <a:lnTo>
                  <a:pt x="1295646" y="38024"/>
                </a:lnTo>
                <a:close/>
              </a:path>
              <a:path w="2343150" h="676275">
                <a:moveTo>
                  <a:pt x="1562397" y="38024"/>
                </a:moveTo>
                <a:lnTo>
                  <a:pt x="1333754" y="38024"/>
                </a:lnTo>
                <a:lnTo>
                  <a:pt x="1333754" y="0"/>
                </a:lnTo>
                <a:lnTo>
                  <a:pt x="1562397" y="0"/>
                </a:lnTo>
                <a:lnTo>
                  <a:pt x="1562397" y="38024"/>
                </a:lnTo>
                <a:close/>
              </a:path>
              <a:path w="2343150" h="676275">
                <a:moveTo>
                  <a:pt x="1829148" y="38024"/>
                </a:moveTo>
                <a:lnTo>
                  <a:pt x="1600504" y="38024"/>
                </a:lnTo>
                <a:lnTo>
                  <a:pt x="1600504" y="0"/>
                </a:lnTo>
                <a:lnTo>
                  <a:pt x="1829148" y="0"/>
                </a:lnTo>
                <a:lnTo>
                  <a:pt x="1829148" y="38024"/>
                </a:lnTo>
                <a:close/>
              </a:path>
              <a:path w="2343150" h="676275">
                <a:moveTo>
                  <a:pt x="2095899" y="38024"/>
                </a:moveTo>
                <a:lnTo>
                  <a:pt x="1867255" y="38024"/>
                </a:lnTo>
                <a:lnTo>
                  <a:pt x="1867255" y="0"/>
                </a:lnTo>
                <a:lnTo>
                  <a:pt x="2095899" y="0"/>
                </a:lnTo>
                <a:lnTo>
                  <a:pt x="2095899" y="38024"/>
                </a:lnTo>
                <a:close/>
              </a:path>
              <a:path w="2343150" h="676275">
                <a:moveTo>
                  <a:pt x="2343026" y="38024"/>
                </a:moveTo>
                <a:lnTo>
                  <a:pt x="2134006" y="38024"/>
                </a:lnTo>
                <a:lnTo>
                  <a:pt x="2134006" y="0"/>
                </a:lnTo>
                <a:lnTo>
                  <a:pt x="2304919" y="0"/>
                </a:lnTo>
                <a:lnTo>
                  <a:pt x="2304919" y="19580"/>
                </a:lnTo>
                <a:lnTo>
                  <a:pt x="2343026" y="19580"/>
                </a:lnTo>
                <a:lnTo>
                  <a:pt x="2343026" y="38024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19580"/>
                </a:lnTo>
                <a:lnTo>
                  <a:pt x="2304919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0"/>
                </a:lnTo>
                <a:lnTo>
                  <a:pt x="2343026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285753"/>
                </a:moveTo>
                <a:lnTo>
                  <a:pt x="2304919" y="285753"/>
                </a:lnTo>
                <a:lnTo>
                  <a:pt x="2304919" y="57605"/>
                </a:lnTo>
                <a:lnTo>
                  <a:pt x="2343026" y="57605"/>
                </a:lnTo>
                <a:lnTo>
                  <a:pt x="2343026" y="285753"/>
                </a:lnTo>
                <a:close/>
              </a:path>
              <a:path w="2343150" h="676275">
                <a:moveTo>
                  <a:pt x="2343026" y="551926"/>
                </a:moveTo>
                <a:lnTo>
                  <a:pt x="2304919" y="551926"/>
                </a:lnTo>
                <a:lnTo>
                  <a:pt x="2304919" y="323778"/>
                </a:lnTo>
                <a:lnTo>
                  <a:pt x="2343026" y="323778"/>
                </a:lnTo>
                <a:lnTo>
                  <a:pt x="2343026" y="551926"/>
                </a:lnTo>
                <a:close/>
              </a:path>
              <a:path w="2343150" h="676275">
                <a:moveTo>
                  <a:pt x="2343026" y="676274"/>
                </a:moveTo>
                <a:lnTo>
                  <a:pt x="2304919" y="676274"/>
                </a:lnTo>
                <a:lnTo>
                  <a:pt x="2304919" y="589950"/>
                </a:lnTo>
                <a:lnTo>
                  <a:pt x="2343026" y="589950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343026" y="676275"/>
                </a:moveTo>
                <a:lnTo>
                  <a:pt x="2200894" y="676275"/>
                </a:lnTo>
                <a:lnTo>
                  <a:pt x="2200894" y="638250"/>
                </a:lnTo>
                <a:lnTo>
                  <a:pt x="2304919" y="638250"/>
                </a:lnTo>
                <a:lnTo>
                  <a:pt x="2304919" y="676274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162787" y="676275"/>
                </a:moveTo>
                <a:lnTo>
                  <a:pt x="1934143" y="676275"/>
                </a:lnTo>
                <a:lnTo>
                  <a:pt x="1934143" y="638250"/>
                </a:lnTo>
                <a:lnTo>
                  <a:pt x="2162787" y="638250"/>
                </a:lnTo>
                <a:lnTo>
                  <a:pt x="2162787" y="676275"/>
                </a:lnTo>
                <a:close/>
              </a:path>
              <a:path w="2343150" h="676275">
                <a:moveTo>
                  <a:pt x="1896036" y="676275"/>
                </a:moveTo>
                <a:lnTo>
                  <a:pt x="1667392" y="676275"/>
                </a:lnTo>
                <a:lnTo>
                  <a:pt x="1667392" y="638250"/>
                </a:lnTo>
                <a:lnTo>
                  <a:pt x="1896036" y="638250"/>
                </a:lnTo>
                <a:lnTo>
                  <a:pt x="1896036" y="676275"/>
                </a:lnTo>
                <a:close/>
              </a:path>
              <a:path w="2343150" h="676275">
                <a:moveTo>
                  <a:pt x="1629285" y="676275"/>
                </a:moveTo>
                <a:lnTo>
                  <a:pt x="1400641" y="676275"/>
                </a:lnTo>
                <a:lnTo>
                  <a:pt x="1400641" y="638250"/>
                </a:lnTo>
                <a:lnTo>
                  <a:pt x="1629285" y="638250"/>
                </a:lnTo>
                <a:lnTo>
                  <a:pt x="1629285" y="676275"/>
                </a:lnTo>
                <a:close/>
              </a:path>
              <a:path w="2343150" h="676275">
                <a:moveTo>
                  <a:pt x="1362534" y="676275"/>
                </a:moveTo>
                <a:lnTo>
                  <a:pt x="1133891" y="676275"/>
                </a:lnTo>
                <a:lnTo>
                  <a:pt x="1133891" y="638250"/>
                </a:lnTo>
                <a:lnTo>
                  <a:pt x="1362534" y="638250"/>
                </a:lnTo>
                <a:lnTo>
                  <a:pt x="1362534" y="676275"/>
                </a:lnTo>
                <a:close/>
              </a:path>
              <a:path w="2343150" h="676275">
                <a:moveTo>
                  <a:pt x="1095783" y="676275"/>
                </a:moveTo>
                <a:lnTo>
                  <a:pt x="867140" y="676275"/>
                </a:lnTo>
                <a:lnTo>
                  <a:pt x="867140" y="638250"/>
                </a:lnTo>
                <a:lnTo>
                  <a:pt x="1095783" y="638250"/>
                </a:lnTo>
                <a:lnTo>
                  <a:pt x="1095783" y="676275"/>
                </a:lnTo>
                <a:close/>
              </a:path>
              <a:path w="2343150" h="676275">
                <a:moveTo>
                  <a:pt x="829032" y="676275"/>
                </a:moveTo>
                <a:lnTo>
                  <a:pt x="600389" y="676275"/>
                </a:lnTo>
                <a:lnTo>
                  <a:pt x="600389" y="638250"/>
                </a:lnTo>
                <a:lnTo>
                  <a:pt x="829032" y="638250"/>
                </a:lnTo>
                <a:lnTo>
                  <a:pt x="829032" y="676275"/>
                </a:lnTo>
                <a:close/>
              </a:path>
              <a:path w="2343150" h="676275">
                <a:moveTo>
                  <a:pt x="562282" y="676275"/>
                </a:moveTo>
                <a:lnTo>
                  <a:pt x="333638" y="676275"/>
                </a:lnTo>
                <a:lnTo>
                  <a:pt x="333638" y="638250"/>
                </a:lnTo>
                <a:lnTo>
                  <a:pt x="562282" y="638250"/>
                </a:lnTo>
                <a:lnTo>
                  <a:pt x="562282" y="676275"/>
                </a:lnTo>
                <a:close/>
              </a:path>
              <a:path w="2343150" h="676275">
                <a:moveTo>
                  <a:pt x="295531" y="676275"/>
                </a:moveTo>
                <a:lnTo>
                  <a:pt x="66887" y="676275"/>
                </a:lnTo>
                <a:lnTo>
                  <a:pt x="66887" y="638250"/>
                </a:lnTo>
                <a:lnTo>
                  <a:pt x="295531" y="638250"/>
                </a:lnTo>
                <a:lnTo>
                  <a:pt x="295531" y="676275"/>
                </a:lnTo>
                <a:close/>
              </a:path>
              <a:path w="2343150" h="676275">
                <a:moveTo>
                  <a:pt x="28780" y="676275"/>
                </a:moveTo>
                <a:lnTo>
                  <a:pt x="0" y="676275"/>
                </a:lnTo>
                <a:lnTo>
                  <a:pt x="0" y="476844"/>
                </a:lnTo>
                <a:lnTo>
                  <a:pt x="38107" y="476844"/>
                </a:lnTo>
                <a:lnTo>
                  <a:pt x="38107" y="638250"/>
                </a:lnTo>
                <a:lnTo>
                  <a:pt x="28780" y="638250"/>
                </a:lnTo>
                <a:lnTo>
                  <a:pt x="28780" y="676275"/>
                </a:lnTo>
                <a:close/>
              </a:path>
              <a:path w="2343150" h="676275">
                <a:moveTo>
                  <a:pt x="38107" y="676274"/>
                </a:moveTo>
                <a:lnTo>
                  <a:pt x="28780" y="676274"/>
                </a:lnTo>
                <a:lnTo>
                  <a:pt x="28780" y="638250"/>
                </a:lnTo>
                <a:lnTo>
                  <a:pt x="38107" y="638250"/>
                </a:lnTo>
                <a:lnTo>
                  <a:pt x="38107" y="676274"/>
                </a:lnTo>
                <a:close/>
              </a:path>
              <a:path w="2343150" h="676275">
                <a:moveTo>
                  <a:pt x="38107" y="438819"/>
                </a:moveTo>
                <a:lnTo>
                  <a:pt x="0" y="438819"/>
                </a:lnTo>
                <a:lnTo>
                  <a:pt x="0" y="210671"/>
                </a:lnTo>
                <a:lnTo>
                  <a:pt x="38107" y="210671"/>
                </a:lnTo>
                <a:lnTo>
                  <a:pt x="38107" y="438819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0440" y="3928220"/>
            <a:ext cx="1726564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Localizzazione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cromosomica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828" y="1001459"/>
            <a:ext cx="11221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endoteliale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90" dirty="0" err="1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0125848-C578-E518-E0A9-F9F56EB1F4C1}"/>
              </a:ext>
            </a:extLst>
          </p:cNvPr>
          <p:cNvSpPr txBox="1"/>
          <p:nvPr/>
        </p:nvSpPr>
        <p:spPr>
          <a:xfrm>
            <a:off x="14097000" y="9185263"/>
            <a:ext cx="393007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Forgerini</a:t>
            </a:r>
            <a:r>
              <a:rPr lang="it-IT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0069E2D-51FB-1A43-AE0C-C59749464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183290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7800" y="2605"/>
            <a:ext cx="13030200" cy="7879335"/>
            <a:chOff x="5257799" y="-11641"/>
            <a:chExt cx="13030200" cy="7915720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1" r="651" b="46638"/>
            <a:stretch/>
          </p:blipFill>
          <p:spPr>
            <a:xfrm>
              <a:off x="5257799" y="3530563"/>
              <a:ext cx="9103962" cy="4373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9126" y="-11641"/>
              <a:ext cx="8248873" cy="278854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921" y="9200680"/>
            <a:ext cx="2428703" cy="7662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112147" y="7124700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12" y="476999"/>
                </a:moveTo>
                <a:lnTo>
                  <a:pt x="0" y="476999"/>
                </a:lnTo>
                <a:lnTo>
                  <a:pt x="0" y="638124"/>
                </a:lnTo>
                <a:lnTo>
                  <a:pt x="0" y="676173"/>
                </a:lnTo>
                <a:lnTo>
                  <a:pt x="28778" y="676173"/>
                </a:lnTo>
                <a:lnTo>
                  <a:pt x="38112" y="676275"/>
                </a:lnTo>
                <a:lnTo>
                  <a:pt x="38112" y="638251"/>
                </a:lnTo>
                <a:lnTo>
                  <a:pt x="28778" y="638251"/>
                </a:lnTo>
                <a:lnTo>
                  <a:pt x="28778" y="638124"/>
                </a:lnTo>
                <a:lnTo>
                  <a:pt x="38112" y="638124"/>
                </a:lnTo>
                <a:lnTo>
                  <a:pt x="38112" y="476999"/>
                </a:lnTo>
                <a:close/>
              </a:path>
              <a:path w="2343150" h="676275">
                <a:moveTo>
                  <a:pt x="38112" y="210667"/>
                </a:moveTo>
                <a:lnTo>
                  <a:pt x="0" y="210667"/>
                </a:lnTo>
                <a:lnTo>
                  <a:pt x="0" y="438823"/>
                </a:lnTo>
                <a:lnTo>
                  <a:pt x="38112" y="438823"/>
                </a:lnTo>
                <a:lnTo>
                  <a:pt x="38112" y="210667"/>
                </a:lnTo>
                <a:close/>
              </a:path>
              <a:path w="2343150" h="676275">
                <a:moveTo>
                  <a:pt x="228650" y="0"/>
                </a:moveTo>
                <a:lnTo>
                  <a:pt x="38112" y="0"/>
                </a:lnTo>
                <a:lnTo>
                  <a:pt x="0" y="0"/>
                </a:lnTo>
                <a:lnTo>
                  <a:pt x="0" y="172529"/>
                </a:lnTo>
                <a:lnTo>
                  <a:pt x="38112" y="172529"/>
                </a:lnTo>
                <a:lnTo>
                  <a:pt x="38112" y="38023"/>
                </a:lnTo>
                <a:lnTo>
                  <a:pt x="228650" y="38023"/>
                </a:lnTo>
                <a:lnTo>
                  <a:pt x="228650" y="0"/>
                </a:lnTo>
                <a:close/>
              </a:path>
              <a:path w="2343150" h="676275">
                <a:moveTo>
                  <a:pt x="295529" y="638251"/>
                </a:moveTo>
                <a:lnTo>
                  <a:pt x="66890" y="638251"/>
                </a:lnTo>
                <a:lnTo>
                  <a:pt x="66890" y="676275"/>
                </a:lnTo>
                <a:lnTo>
                  <a:pt x="295529" y="676275"/>
                </a:lnTo>
                <a:lnTo>
                  <a:pt x="295529" y="638251"/>
                </a:lnTo>
                <a:close/>
              </a:path>
              <a:path w="2343150" h="676275">
                <a:moveTo>
                  <a:pt x="495401" y="0"/>
                </a:moveTo>
                <a:lnTo>
                  <a:pt x="266750" y="0"/>
                </a:lnTo>
                <a:lnTo>
                  <a:pt x="266750" y="38023"/>
                </a:lnTo>
                <a:lnTo>
                  <a:pt x="495401" y="38023"/>
                </a:lnTo>
                <a:lnTo>
                  <a:pt x="495401" y="0"/>
                </a:lnTo>
                <a:close/>
              </a:path>
              <a:path w="2343150" h="676275">
                <a:moveTo>
                  <a:pt x="562279" y="638251"/>
                </a:moveTo>
                <a:lnTo>
                  <a:pt x="333641" y="638251"/>
                </a:lnTo>
                <a:lnTo>
                  <a:pt x="333641" y="676275"/>
                </a:lnTo>
                <a:lnTo>
                  <a:pt x="562279" y="676275"/>
                </a:lnTo>
                <a:lnTo>
                  <a:pt x="562279" y="638251"/>
                </a:lnTo>
                <a:close/>
              </a:path>
              <a:path w="2343150" h="676275">
                <a:moveTo>
                  <a:pt x="762152" y="0"/>
                </a:moveTo>
                <a:lnTo>
                  <a:pt x="533501" y="0"/>
                </a:lnTo>
                <a:lnTo>
                  <a:pt x="533501" y="38023"/>
                </a:lnTo>
                <a:lnTo>
                  <a:pt x="762152" y="38023"/>
                </a:lnTo>
                <a:lnTo>
                  <a:pt x="762152" y="0"/>
                </a:lnTo>
                <a:close/>
              </a:path>
              <a:path w="2343150" h="676275">
                <a:moveTo>
                  <a:pt x="829043" y="638251"/>
                </a:moveTo>
                <a:lnTo>
                  <a:pt x="600392" y="638251"/>
                </a:lnTo>
                <a:lnTo>
                  <a:pt x="600392" y="676275"/>
                </a:lnTo>
                <a:lnTo>
                  <a:pt x="829043" y="676275"/>
                </a:lnTo>
                <a:lnTo>
                  <a:pt x="829043" y="638251"/>
                </a:lnTo>
                <a:close/>
              </a:path>
              <a:path w="2343150" h="676275">
                <a:moveTo>
                  <a:pt x="1028903" y="0"/>
                </a:moveTo>
                <a:lnTo>
                  <a:pt x="800252" y="0"/>
                </a:lnTo>
                <a:lnTo>
                  <a:pt x="800252" y="38023"/>
                </a:lnTo>
                <a:lnTo>
                  <a:pt x="1028903" y="38023"/>
                </a:lnTo>
                <a:lnTo>
                  <a:pt x="1028903" y="0"/>
                </a:lnTo>
                <a:close/>
              </a:path>
              <a:path w="2343150" h="676275">
                <a:moveTo>
                  <a:pt x="1095794" y="638251"/>
                </a:moveTo>
                <a:lnTo>
                  <a:pt x="867143" y="638251"/>
                </a:lnTo>
                <a:lnTo>
                  <a:pt x="867143" y="676275"/>
                </a:lnTo>
                <a:lnTo>
                  <a:pt x="1095794" y="676275"/>
                </a:lnTo>
                <a:lnTo>
                  <a:pt x="1095794" y="638251"/>
                </a:lnTo>
                <a:close/>
              </a:path>
              <a:path w="2343150" h="676275">
                <a:moveTo>
                  <a:pt x="1295654" y="0"/>
                </a:moveTo>
                <a:lnTo>
                  <a:pt x="1067003" y="0"/>
                </a:lnTo>
                <a:lnTo>
                  <a:pt x="1067003" y="38023"/>
                </a:lnTo>
                <a:lnTo>
                  <a:pt x="1295654" y="38023"/>
                </a:lnTo>
                <a:lnTo>
                  <a:pt x="1295654" y="0"/>
                </a:lnTo>
                <a:close/>
              </a:path>
              <a:path w="2343150" h="676275">
                <a:moveTo>
                  <a:pt x="1362544" y="638251"/>
                </a:moveTo>
                <a:lnTo>
                  <a:pt x="1133894" y="638251"/>
                </a:lnTo>
                <a:lnTo>
                  <a:pt x="1133894" y="676275"/>
                </a:lnTo>
                <a:lnTo>
                  <a:pt x="1362544" y="676275"/>
                </a:lnTo>
                <a:lnTo>
                  <a:pt x="1362544" y="638251"/>
                </a:lnTo>
                <a:close/>
              </a:path>
              <a:path w="2343150" h="676275">
                <a:moveTo>
                  <a:pt x="1562404" y="0"/>
                </a:moveTo>
                <a:lnTo>
                  <a:pt x="1333754" y="0"/>
                </a:lnTo>
                <a:lnTo>
                  <a:pt x="1333754" y="38023"/>
                </a:lnTo>
                <a:lnTo>
                  <a:pt x="1562404" y="38023"/>
                </a:lnTo>
                <a:lnTo>
                  <a:pt x="1562404" y="0"/>
                </a:lnTo>
                <a:close/>
              </a:path>
              <a:path w="2343150" h="676275">
                <a:moveTo>
                  <a:pt x="1629295" y="638251"/>
                </a:moveTo>
                <a:lnTo>
                  <a:pt x="1400644" y="638251"/>
                </a:lnTo>
                <a:lnTo>
                  <a:pt x="1400644" y="676275"/>
                </a:lnTo>
                <a:lnTo>
                  <a:pt x="1629295" y="676275"/>
                </a:lnTo>
                <a:lnTo>
                  <a:pt x="1629295" y="638251"/>
                </a:lnTo>
                <a:close/>
              </a:path>
              <a:path w="2343150" h="676275">
                <a:moveTo>
                  <a:pt x="1829155" y="0"/>
                </a:moveTo>
                <a:lnTo>
                  <a:pt x="1600504" y="0"/>
                </a:lnTo>
                <a:lnTo>
                  <a:pt x="1600504" y="38023"/>
                </a:lnTo>
                <a:lnTo>
                  <a:pt x="1829155" y="38023"/>
                </a:lnTo>
                <a:lnTo>
                  <a:pt x="1829155" y="0"/>
                </a:lnTo>
                <a:close/>
              </a:path>
              <a:path w="2343150" h="676275">
                <a:moveTo>
                  <a:pt x="1896046" y="638251"/>
                </a:moveTo>
                <a:lnTo>
                  <a:pt x="1667395" y="638251"/>
                </a:lnTo>
                <a:lnTo>
                  <a:pt x="1667395" y="676275"/>
                </a:lnTo>
                <a:lnTo>
                  <a:pt x="1896046" y="676275"/>
                </a:lnTo>
                <a:lnTo>
                  <a:pt x="1896046" y="638251"/>
                </a:lnTo>
                <a:close/>
              </a:path>
              <a:path w="2343150" h="676275">
                <a:moveTo>
                  <a:pt x="2095906" y="0"/>
                </a:moveTo>
                <a:lnTo>
                  <a:pt x="1867255" y="0"/>
                </a:lnTo>
                <a:lnTo>
                  <a:pt x="1867255" y="38023"/>
                </a:lnTo>
                <a:lnTo>
                  <a:pt x="2095906" y="38023"/>
                </a:lnTo>
                <a:lnTo>
                  <a:pt x="2095906" y="0"/>
                </a:lnTo>
                <a:close/>
              </a:path>
              <a:path w="2343150" h="676275">
                <a:moveTo>
                  <a:pt x="2162797" y="638251"/>
                </a:moveTo>
                <a:lnTo>
                  <a:pt x="1934146" y="638251"/>
                </a:lnTo>
                <a:lnTo>
                  <a:pt x="1934146" y="676275"/>
                </a:lnTo>
                <a:lnTo>
                  <a:pt x="2162797" y="676275"/>
                </a:lnTo>
                <a:lnTo>
                  <a:pt x="2162797" y="638251"/>
                </a:lnTo>
                <a:close/>
              </a:path>
              <a:path w="2343150" h="676275">
                <a:moveTo>
                  <a:pt x="2343035" y="589915"/>
                </a:moveTo>
                <a:lnTo>
                  <a:pt x="2304923" y="589915"/>
                </a:lnTo>
                <a:lnTo>
                  <a:pt x="2304923" y="638124"/>
                </a:lnTo>
                <a:lnTo>
                  <a:pt x="2200897" y="638124"/>
                </a:lnTo>
                <a:lnTo>
                  <a:pt x="2200897" y="676173"/>
                </a:lnTo>
                <a:lnTo>
                  <a:pt x="2304923" y="676173"/>
                </a:lnTo>
                <a:lnTo>
                  <a:pt x="2343035" y="676173"/>
                </a:lnTo>
                <a:lnTo>
                  <a:pt x="2343035" y="638251"/>
                </a:lnTo>
                <a:lnTo>
                  <a:pt x="2343035" y="638124"/>
                </a:lnTo>
                <a:lnTo>
                  <a:pt x="2343035" y="589915"/>
                </a:lnTo>
                <a:close/>
              </a:path>
              <a:path w="2343150" h="676275">
                <a:moveTo>
                  <a:pt x="2343035" y="323773"/>
                </a:moveTo>
                <a:lnTo>
                  <a:pt x="2304923" y="323773"/>
                </a:lnTo>
                <a:lnTo>
                  <a:pt x="2304923" y="551929"/>
                </a:lnTo>
                <a:lnTo>
                  <a:pt x="2343035" y="551929"/>
                </a:lnTo>
                <a:lnTo>
                  <a:pt x="2343035" y="323773"/>
                </a:lnTo>
                <a:close/>
              </a:path>
              <a:path w="2343150" h="676275">
                <a:moveTo>
                  <a:pt x="2343035" y="57607"/>
                </a:moveTo>
                <a:lnTo>
                  <a:pt x="2304923" y="57607"/>
                </a:lnTo>
                <a:lnTo>
                  <a:pt x="2304923" y="285750"/>
                </a:lnTo>
                <a:lnTo>
                  <a:pt x="2343035" y="285750"/>
                </a:lnTo>
                <a:lnTo>
                  <a:pt x="2343035" y="57607"/>
                </a:lnTo>
                <a:close/>
              </a:path>
              <a:path w="2343150" h="676275">
                <a:moveTo>
                  <a:pt x="2343035" y="0"/>
                </a:moveTo>
                <a:lnTo>
                  <a:pt x="2304923" y="0"/>
                </a:lnTo>
                <a:lnTo>
                  <a:pt x="2134006" y="0"/>
                </a:lnTo>
                <a:lnTo>
                  <a:pt x="2134006" y="19037"/>
                </a:lnTo>
                <a:lnTo>
                  <a:pt x="2134006" y="38061"/>
                </a:lnTo>
                <a:lnTo>
                  <a:pt x="2343035" y="38061"/>
                </a:lnTo>
                <a:lnTo>
                  <a:pt x="2343035" y="19583"/>
                </a:lnTo>
                <a:lnTo>
                  <a:pt x="2343035" y="19037"/>
                </a:lnTo>
                <a:lnTo>
                  <a:pt x="2343035" y="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69909" y="7240587"/>
            <a:ext cx="2324100" cy="41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374650" indent="159385">
              <a:lnSpc>
                <a:spcPct val="114599"/>
              </a:lnSpc>
              <a:spcBef>
                <a:spcPts val="10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Polimorfismi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nucleotidica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2246" y="3861079"/>
            <a:ext cx="2343150" cy="676275"/>
          </a:xfrm>
          <a:custGeom>
            <a:avLst/>
            <a:gdLst/>
            <a:ahLst/>
            <a:cxnLst/>
            <a:rect l="l" t="t" r="r" b="b"/>
            <a:pathLst>
              <a:path w="2343150" h="676275">
                <a:moveTo>
                  <a:pt x="38107" y="172647"/>
                </a:moveTo>
                <a:lnTo>
                  <a:pt x="0" y="172647"/>
                </a:lnTo>
                <a:lnTo>
                  <a:pt x="0" y="0"/>
                </a:lnTo>
                <a:lnTo>
                  <a:pt x="38107" y="0"/>
                </a:lnTo>
                <a:lnTo>
                  <a:pt x="38107" y="172647"/>
                </a:lnTo>
                <a:close/>
              </a:path>
              <a:path w="2343150" h="676275">
                <a:moveTo>
                  <a:pt x="228643" y="38024"/>
                </a:moveTo>
                <a:lnTo>
                  <a:pt x="38107" y="38024"/>
                </a:lnTo>
                <a:lnTo>
                  <a:pt x="38107" y="0"/>
                </a:lnTo>
                <a:lnTo>
                  <a:pt x="228643" y="0"/>
                </a:lnTo>
                <a:lnTo>
                  <a:pt x="228643" y="38024"/>
                </a:lnTo>
                <a:close/>
              </a:path>
              <a:path w="2343150" h="676275">
                <a:moveTo>
                  <a:pt x="495394" y="38024"/>
                </a:moveTo>
                <a:lnTo>
                  <a:pt x="266750" y="38024"/>
                </a:lnTo>
                <a:lnTo>
                  <a:pt x="266750" y="0"/>
                </a:lnTo>
                <a:lnTo>
                  <a:pt x="495394" y="0"/>
                </a:lnTo>
                <a:lnTo>
                  <a:pt x="495394" y="38024"/>
                </a:lnTo>
                <a:close/>
              </a:path>
              <a:path w="2343150" h="676275">
                <a:moveTo>
                  <a:pt x="762145" y="38024"/>
                </a:moveTo>
                <a:lnTo>
                  <a:pt x="533501" y="38024"/>
                </a:lnTo>
                <a:lnTo>
                  <a:pt x="533501" y="0"/>
                </a:lnTo>
                <a:lnTo>
                  <a:pt x="762145" y="0"/>
                </a:lnTo>
                <a:lnTo>
                  <a:pt x="762145" y="38024"/>
                </a:lnTo>
                <a:close/>
              </a:path>
              <a:path w="2343150" h="676275">
                <a:moveTo>
                  <a:pt x="1028896" y="38024"/>
                </a:moveTo>
                <a:lnTo>
                  <a:pt x="800252" y="38024"/>
                </a:lnTo>
                <a:lnTo>
                  <a:pt x="800252" y="0"/>
                </a:lnTo>
                <a:lnTo>
                  <a:pt x="1028896" y="0"/>
                </a:lnTo>
                <a:lnTo>
                  <a:pt x="1028896" y="38024"/>
                </a:lnTo>
                <a:close/>
              </a:path>
              <a:path w="2343150" h="676275">
                <a:moveTo>
                  <a:pt x="1295646" y="38024"/>
                </a:moveTo>
                <a:lnTo>
                  <a:pt x="1067003" y="38024"/>
                </a:lnTo>
                <a:lnTo>
                  <a:pt x="1067003" y="0"/>
                </a:lnTo>
                <a:lnTo>
                  <a:pt x="1295646" y="0"/>
                </a:lnTo>
                <a:lnTo>
                  <a:pt x="1295646" y="38024"/>
                </a:lnTo>
                <a:close/>
              </a:path>
              <a:path w="2343150" h="676275">
                <a:moveTo>
                  <a:pt x="1562397" y="38024"/>
                </a:moveTo>
                <a:lnTo>
                  <a:pt x="1333754" y="38024"/>
                </a:lnTo>
                <a:lnTo>
                  <a:pt x="1333754" y="0"/>
                </a:lnTo>
                <a:lnTo>
                  <a:pt x="1562397" y="0"/>
                </a:lnTo>
                <a:lnTo>
                  <a:pt x="1562397" y="38024"/>
                </a:lnTo>
                <a:close/>
              </a:path>
              <a:path w="2343150" h="676275">
                <a:moveTo>
                  <a:pt x="1829148" y="38024"/>
                </a:moveTo>
                <a:lnTo>
                  <a:pt x="1600504" y="38024"/>
                </a:lnTo>
                <a:lnTo>
                  <a:pt x="1600504" y="0"/>
                </a:lnTo>
                <a:lnTo>
                  <a:pt x="1829148" y="0"/>
                </a:lnTo>
                <a:lnTo>
                  <a:pt x="1829148" y="38024"/>
                </a:lnTo>
                <a:close/>
              </a:path>
              <a:path w="2343150" h="676275">
                <a:moveTo>
                  <a:pt x="2095899" y="38024"/>
                </a:moveTo>
                <a:lnTo>
                  <a:pt x="1867255" y="38024"/>
                </a:lnTo>
                <a:lnTo>
                  <a:pt x="1867255" y="0"/>
                </a:lnTo>
                <a:lnTo>
                  <a:pt x="2095899" y="0"/>
                </a:lnTo>
                <a:lnTo>
                  <a:pt x="2095899" y="38024"/>
                </a:lnTo>
                <a:close/>
              </a:path>
              <a:path w="2343150" h="676275">
                <a:moveTo>
                  <a:pt x="2343026" y="38024"/>
                </a:moveTo>
                <a:lnTo>
                  <a:pt x="2134006" y="38024"/>
                </a:lnTo>
                <a:lnTo>
                  <a:pt x="2134006" y="0"/>
                </a:lnTo>
                <a:lnTo>
                  <a:pt x="2304919" y="0"/>
                </a:lnTo>
                <a:lnTo>
                  <a:pt x="2304919" y="19580"/>
                </a:lnTo>
                <a:lnTo>
                  <a:pt x="2343026" y="19580"/>
                </a:lnTo>
                <a:lnTo>
                  <a:pt x="2343026" y="38024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19580"/>
                </a:lnTo>
                <a:lnTo>
                  <a:pt x="2304919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19580"/>
                </a:moveTo>
                <a:lnTo>
                  <a:pt x="2304919" y="0"/>
                </a:lnTo>
                <a:lnTo>
                  <a:pt x="2343026" y="0"/>
                </a:lnTo>
                <a:lnTo>
                  <a:pt x="2343026" y="19580"/>
                </a:lnTo>
                <a:close/>
              </a:path>
              <a:path w="2343150" h="676275">
                <a:moveTo>
                  <a:pt x="2343026" y="285753"/>
                </a:moveTo>
                <a:lnTo>
                  <a:pt x="2304919" y="285753"/>
                </a:lnTo>
                <a:lnTo>
                  <a:pt x="2304919" y="57605"/>
                </a:lnTo>
                <a:lnTo>
                  <a:pt x="2343026" y="57605"/>
                </a:lnTo>
                <a:lnTo>
                  <a:pt x="2343026" y="285753"/>
                </a:lnTo>
                <a:close/>
              </a:path>
              <a:path w="2343150" h="676275">
                <a:moveTo>
                  <a:pt x="2343026" y="551926"/>
                </a:moveTo>
                <a:lnTo>
                  <a:pt x="2304919" y="551926"/>
                </a:lnTo>
                <a:lnTo>
                  <a:pt x="2304919" y="323778"/>
                </a:lnTo>
                <a:lnTo>
                  <a:pt x="2343026" y="323778"/>
                </a:lnTo>
                <a:lnTo>
                  <a:pt x="2343026" y="551926"/>
                </a:lnTo>
                <a:close/>
              </a:path>
              <a:path w="2343150" h="676275">
                <a:moveTo>
                  <a:pt x="2343026" y="676274"/>
                </a:moveTo>
                <a:lnTo>
                  <a:pt x="2304919" y="676274"/>
                </a:lnTo>
                <a:lnTo>
                  <a:pt x="2304919" y="589950"/>
                </a:lnTo>
                <a:lnTo>
                  <a:pt x="2343026" y="589950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343026" y="676275"/>
                </a:moveTo>
                <a:lnTo>
                  <a:pt x="2200894" y="676275"/>
                </a:lnTo>
                <a:lnTo>
                  <a:pt x="2200894" y="638250"/>
                </a:lnTo>
                <a:lnTo>
                  <a:pt x="2304919" y="638250"/>
                </a:lnTo>
                <a:lnTo>
                  <a:pt x="2304919" y="676274"/>
                </a:lnTo>
                <a:lnTo>
                  <a:pt x="2343026" y="676274"/>
                </a:lnTo>
                <a:close/>
              </a:path>
              <a:path w="2343150" h="676275">
                <a:moveTo>
                  <a:pt x="2162787" y="676275"/>
                </a:moveTo>
                <a:lnTo>
                  <a:pt x="1934143" y="676275"/>
                </a:lnTo>
                <a:lnTo>
                  <a:pt x="1934143" y="638250"/>
                </a:lnTo>
                <a:lnTo>
                  <a:pt x="2162787" y="638250"/>
                </a:lnTo>
                <a:lnTo>
                  <a:pt x="2162787" y="676275"/>
                </a:lnTo>
                <a:close/>
              </a:path>
              <a:path w="2343150" h="676275">
                <a:moveTo>
                  <a:pt x="1896036" y="676275"/>
                </a:moveTo>
                <a:lnTo>
                  <a:pt x="1667392" y="676275"/>
                </a:lnTo>
                <a:lnTo>
                  <a:pt x="1667392" y="638250"/>
                </a:lnTo>
                <a:lnTo>
                  <a:pt x="1896036" y="638250"/>
                </a:lnTo>
                <a:lnTo>
                  <a:pt x="1896036" y="676275"/>
                </a:lnTo>
                <a:close/>
              </a:path>
              <a:path w="2343150" h="676275">
                <a:moveTo>
                  <a:pt x="1629285" y="676275"/>
                </a:moveTo>
                <a:lnTo>
                  <a:pt x="1400641" y="676275"/>
                </a:lnTo>
                <a:lnTo>
                  <a:pt x="1400641" y="638250"/>
                </a:lnTo>
                <a:lnTo>
                  <a:pt x="1629285" y="638250"/>
                </a:lnTo>
                <a:lnTo>
                  <a:pt x="1629285" y="676275"/>
                </a:lnTo>
                <a:close/>
              </a:path>
              <a:path w="2343150" h="676275">
                <a:moveTo>
                  <a:pt x="1362534" y="676275"/>
                </a:moveTo>
                <a:lnTo>
                  <a:pt x="1133891" y="676275"/>
                </a:lnTo>
                <a:lnTo>
                  <a:pt x="1133891" y="638250"/>
                </a:lnTo>
                <a:lnTo>
                  <a:pt x="1362534" y="638250"/>
                </a:lnTo>
                <a:lnTo>
                  <a:pt x="1362534" y="676275"/>
                </a:lnTo>
                <a:close/>
              </a:path>
              <a:path w="2343150" h="676275">
                <a:moveTo>
                  <a:pt x="1095783" y="676275"/>
                </a:moveTo>
                <a:lnTo>
                  <a:pt x="867140" y="676275"/>
                </a:lnTo>
                <a:lnTo>
                  <a:pt x="867140" y="638250"/>
                </a:lnTo>
                <a:lnTo>
                  <a:pt x="1095783" y="638250"/>
                </a:lnTo>
                <a:lnTo>
                  <a:pt x="1095783" y="676275"/>
                </a:lnTo>
                <a:close/>
              </a:path>
              <a:path w="2343150" h="676275">
                <a:moveTo>
                  <a:pt x="829032" y="676275"/>
                </a:moveTo>
                <a:lnTo>
                  <a:pt x="600389" y="676275"/>
                </a:lnTo>
                <a:lnTo>
                  <a:pt x="600389" y="638250"/>
                </a:lnTo>
                <a:lnTo>
                  <a:pt x="829032" y="638250"/>
                </a:lnTo>
                <a:lnTo>
                  <a:pt x="829032" y="676275"/>
                </a:lnTo>
                <a:close/>
              </a:path>
              <a:path w="2343150" h="676275">
                <a:moveTo>
                  <a:pt x="562282" y="676275"/>
                </a:moveTo>
                <a:lnTo>
                  <a:pt x="333638" y="676275"/>
                </a:lnTo>
                <a:lnTo>
                  <a:pt x="333638" y="638250"/>
                </a:lnTo>
                <a:lnTo>
                  <a:pt x="562282" y="638250"/>
                </a:lnTo>
                <a:lnTo>
                  <a:pt x="562282" y="676275"/>
                </a:lnTo>
                <a:close/>
              </a:path>
              <a:path w="2343150" h="676275">
                <a:moveTo>
                  <a:pt x="295531" y="676275"/>
                </a:moveTo>
                <a:lnTo>
                  <a:pt x="66887" y="676275"/>
                </a:lnTo>
                <a:lnTo>
                  <a:pt x="66887" y="638250"/>
                </a:lnTo>
                <a:lnTo>
                  <a:pt x="295531" y="638250"/>
                </a:lnTo>
                <a:lnTo>
                  <a:pt x="295531" y="676275"/>
                </a:lnTo>
                <a:close/>
              </a:path>
              <a:path w="2343150" h="676275">
                <a:moveTo>
                  <a:pt x="28780" y="676275"/>
                </a:moveTo>
                <a:lnTo>
                  <a:pt x="0" y="676275"/>
                </a:lnTo>
                <a:lnTo>
                  <a:pt x="0" y="476844"/>
                </a:lnTo>
                <a:lnTo>
                  <a:pt x="38107" y="476844"/>
                </a:lnTo>
                <a:lnTo>
                  <a:pt x="38107" y="638250"/>
                </a:lnTo>
                <a:lnTo>
                  <a:pt x="28780" y="638250"/>
                </a:lnTo>
                <a:lnTo>
                  <a:pt x="28780" y="676275"/>
                </a:lnTo>
                <a:close/>
              </a:path>
              <a:path w="2343150" h="676275">
                <a:moveTo>
                  <a:pt x="38107" y="676274"/>
                </a:moveTo>
                <a:lnTo>
                  <a:pt x="28780" y="676274"/>
                </a:lnTo>
                <a:lnTo>
                  <a:pt x="28780" y="638250"/>
                </a:lnTo>
                <a:lnTo>
                  <a:pt x="38107" y="638250"/>
                </a:lnTo>
                <a:lnTo>
                  <a:pt x="38107" y="676274"/>
                </a:lnTo>
                <a:close/>
              </a:path>
              <a:path w="2343150" h="676275">
                <a:moveTo>
                  <a:pt x="38107" y="438819"/>
                </a:moveTo>
                <a:lnTo>
                  <a:pt x="0" y="438819"/>
                </a:lnTo>
                <a:lnTo>
                  <a:pt x="0" y="210671"/>
                </a:lnTo>
                <a:lnTo>
                  <a:pt x="38107" y="210671"/>
                </a:lnTo>
                <a:lnTo>
                  <a:pt x="38107" y="438819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0440" y="3928220"/>
            <a:ext cx="1726564" cy="444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Localizzazione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cromosomica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8BE080C-B6BD-5A3F-712E-C211D21F4566}"/>
              </a:ext>
            </a:extLst>
          </p:cNvPr>
          <p:cNvSpPr/>
          <p:nvPr/>
        </p:nvSpPr>
        <p:spPr>
          <a:xfrm rot="5400000">
            <a:off x="8915399" y="7429501"/>
            <a:ext cx="990602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3AD081CA-9F77-825C-137B-9AEC14EC4E18}"/>
              </a:ext>
            </a:extLst>
          </p:cNvPr>
          <p:cNvSpPr txBox="1"/>
          <p:nvPr/>
        </p:nvSpPr>
        <p:spPr>
          <a:xfrm>
            <a:off x="1117828" y="1001459"/>
            <a:ext cx="11221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endoteliale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90" dirty="0" err="1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sz="4400" b="1" spc="-19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D22538FE-9CE3-0634-F0B2-B02E9AD171A2}"/>
              </a:ext>
            </a:extLst>
          </p:cNvPr>
          <p:cNvSpPr txBox="1"/>
          <p:nvPr/>
        </p:nvSpPr>
        <p:spPr>
          <a:xfrm>
            <a:off x="14097000" y="9185263"/>
            <a:ext cx="393007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Forgerini</a:t>
            </a:r>
            <a:r>
              <a:rPr lang="it-IT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E3357F9-FA2C-88E2-AB29-A0091C469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25390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5149" y="3503143"/>
            <a:ext cx="8820755" cy="35182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6" y="3"/>
            <a:ext cx="8248873" cy="278854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19199" y="4438652"/>
            <a:ext cx="2977515" cy="1052830"/>
            <a:chOff x="1219199" y="4438652"/>
            <a:chExt cx="2977515" cy="1052830"/>
          </a:xfrm>
        </p:grpSpPr>
        <p:sp>
          <p:nvSpPr>
            <p:cNvPr id="6" name="object 6"/>
            <p:cNvSpPr/>
            <p:nvPr/>
          </p:nvSpPr>
          <p:spPr>
            <a:xfrm>
              <a:off x="3645685" y="5243595"/>
              <a:ext cx="551180" cy="247650"/>
            </a:xfrm>
            <a:custGeom>
              <a:avLst/>
              <a:gdLst/>
              <a:ahLst/>
              <a:cxnLst/>
              <a:rect l="l" t="t" r="r" b="b"/>
              <a:pathLst>
                <a:path w="551179" h="247650">
                  <a:moveTo>
                    <a:pt x="429615" y="247649"/>
                  </a:moveTo>
                  <a:lnTo>
                    <a:pt x="423301" y="247649"/>
                  </a:lnTo>
                  <a:lnTo>
                    <a:pt x="417240" y="241597"/>
                  </a:lnTo>
                  <a:lnTo>
                    <a:pt x="416229" y="239075"/>
                  </a:lnTo>
                  <a:lnTo>
                    <a:pt x="416229" y="234031"/>
                  </a:lnTo>
                  <a:lnTo>
                    <a:pt x="417240" y="231509"/>
                  </a:lnTo>
                  <a:lnTo>
                    <a:pt x="514983" y="134164"/>
                  </a:lnTo>
                  <a:lnTo>
                    <a:pt x="4546" y="134164"/>
                  </a:lnTo>
                  <a:lnTo>
                    <a:pt x="0" y="129625"/>
                  </a:lnTo>
                  <a:lnTo>
                    <a:pt x="0" y="118529"/>
                  </a:lnTo>
                  <a:lnTo>
                    <a:pt x="4546" y="113989"/>
                  </a:lnTo>
                  <a:lnTo>
                    <a:pt x="514983" y="113989"/>
                  </a:lnTo>
                  <a:lnTo>
                    <a:pt x="415219" y="14374"/>
                  </a:lnTo>
                  <a:lnTo>
                    <a:pt x="415219" y="8070"/>
                  </a:lnTo>
                  <a:lnTo>
                    <a:pt x="423301" y="0"/>
                  </a:lnTo>
                  <a:lnTo>
                    <a:pt x="429615" y="0"/>
                  </a:lnTo>
                  <a:lnTo>
                    <a:pt x="550595" y="120798"/>
                  </a:lnTo>
                  <a:lnTo>
                    <a:pt x="550595" y="127103"/>
                  </a:lnTo>
                  <a:lnTo>
                    <a:pt x="433656" y="243867"/>
                  </a:lnTo>
                  <a:lnTo>
                    <a:pt x="429615" y="2476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99" y="4438652"/>
              <a:ext cx="85725" cy="85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6000" y="1001462"/>
            <a:ext cx="7486650" cy="1402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7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18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400" b="1" spc="-13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8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-295" dirty="0">
                <a:latin typeface="Arial" panose="020B0604020202020204" pitchFamily="34" charset="0"/>
                <a:cs typeface="Arial" panose="020B0604020202020204" pitchFamily="34" charset="0"/>
              </a:rPr>
              <a:t>179998</a:t>
            </a:r>
            <a:r>
              <a:rPr sz="4400" b="1" spc="-29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1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400" b="1" spc="-1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400" b="1" spc="7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400" b="1" spc="-295" dirty="0"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-509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0" dirty="0">
                <a:latin typeface="Arial" panose="020B0604020202020204" pitchFamily="34" charset="0"/>
                <a:cs typeface="Arial" panose="020B0604020202020204" pitchFamily="34" charset="0"/>
              </a:rPr>
              <a:t>Mohammad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7750" y="4295841"/>
            <a:ext cx="4638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Localizzazione: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esone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3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sz="20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199" y="5334002"/>
            <a:ext cx="85725" cy="857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47750" y="5191191"/>
            <a:ext cx="21120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missenso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25044" y="5191191"/>
            <a:ext cx="2313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</a:tabLst>
            </a:pP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894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199" y="6229352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47750" y="6086541"/>
            <a:ext cx="38119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Codifica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residuo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Glu298Asp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7894" y="3809463"/>
            <a:ext cx="6562725" cy="3114675"/>
          </a:xfrm>
          <a:custGeom>
            <a:avLst/>
            <a:gdLst/>
            <a:ahLst/>
            <a:cxnLst/>
            <a:rect l="l" t="t" r="r" b="b"/>
            <a:pathLst>
              <a:path w="6562725" h="3114675">
                <a:moveTo>
                  <a:pt x="0" y="0"/>
                </a:moveTo>
                <a:lnTo>
                  <a:pt x="6562650" y="0"/>
                </a:lnTo>
                <a:lnTo>
                  <a:pt x="6562650" y="3114675"/>
                </a:lnTo>
                <a:lnTo>
                  <a:pt x="0" y="3114675"/>
                </a:lnTo>
                <a:lnTo>
                  <a:pt x="0" y="0"/>
                </a:lnTo>
              </a:path>
            </a:pathLst>
          </a:custGeom>
          <a:ln w="114284">
            <a:solidFill>
              <a:srgbClr val="378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8A017EE-57F2-83B5-4EF3-13F801DAC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35" t="24612" r="45106" b="22592"/>
          <a:stretch/>
        </p:blipFill>
        <p:spPr>
          <a:xfrm rot="387220">
            <a:off x="13593449" y="3173970"/>
            <a:ext cx="2379272" cy="2021139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0F35A0F-F0D2-549E-C403-07203E3D7B21}"/>
              </a:ext>
            </a:extLst>
          </p:cNvPr>
          <p:cNvCxnSpPr/>
          <p:nvPr/>
        </p:nvCxnSpPr>
        <p:spPr>
          <a:xfrm flipV="1">
            <a:off x="13079390" y="4686300"/>
            <a:ext cx="457200" cy="18738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object 2">
            <a:extLst>
              <a:ext uri="{FF2B5EF4-FFF2-40B4-BE49-F238E27FC236}">
                <a16:creationId xmlns:a16="http://schemas.microsoft.com/office/drawing/2014/main" id="{D2463E73-718C-A635-4D95-97FF5293D8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DB13B7DF-30C2-0FE6-E718-C6E4D090EA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121" y="1030033"/>
            <a:ext cx="4896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Produzione</a:t>
            </a:r>
            <a:r>
              <a:rPr sz="4400" spc="-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400" spc="-1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4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5E1E65BD-15C3-9FF2-9D0D-4B731DEE4D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CD7821-F5EB-45FD-AA8B-B677F42780A2}"/>
              </a:ext>
            </a:extLst>
          </p:cNvPr>
          <p:cNvSpPr txBox="1"/>
          <p:nvPr/>
        </p:nvSpPr>
        <p:spPr>
          <a:xfrm>
            <a:off x="914400" y="19431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lang="da-DK" sz="1800" spc="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da-DK" sz="1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b="1" spc="60" dirty="0">
                <a:latin typeface="Arial" panose="020B0604020202020204" pitchFamily="34" charset="0"/>
                <a:cs typeface="Arial" panose="020B0604020202020204" pitchFamily="34" charset="0"/>
              </a:rPr>
              <a:t>Oliveira-Paula et al., 2016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39A9722-0A5B-8F01-2DD0-4392CF21209D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376EC8B-A666-AF04-2CF0-0804C1E3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t="31482" r="14583" b="34444"/>
          <a:stretch/>
        </p:blipFill>
        <p:spPr>
          <a:xfrm>
            <a:off x="1447800" y="2552700"/>
            <a:ext cx="10210799" cy="457199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24A6CE1-717A-2B3A-7B8C-218127CA581B}"/>
              </a:ext>
            </a:extLst>
          </p:cNvPr>
          <p:cNvCxnSpPr>
            <a:cxnSpLocks/>
          </p:cNvCxnSpPr>
          <p:nvPr/>
        </p:nvCxnSpPr>
        <p:spPr>
          <a:xfrm>
            <a:off x="11506200" y="5905500"/>
            <a:ext cx="566738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18EDCE-7E56-5591-964D-0F072E1ACBD2}"/>
              </a:ext>
            </a:extLst>
          </p:cNvPr>
          <p:cNvSpPr txBox="1"/>
          <p:nvPr/>
        </p:nvSpPr>
        <p:spPr>
          <a:xfrm>
            <a:off x="12344400" y="4991100"/>
            <a:ext cx="5029200" cy="206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Diminuzione della vasodilatazione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Aumento della pressione sanguigna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Perdita d’integrità delle cellule endoteliali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DEEA998-8C5E-042C-A910-1B89EB814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030035"/>
            <a:ext cx="4896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Conseguenze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76EDB0A7-3FFC-432B-A46D-E44DF341EB75}"/>
              </a:ext>
            </a:extLst>
          </p:cNvPr>
          <p:cNvSpPr/>
          <p:nvPr/>
        </p:nvSpPr>
        <p:spPr>
          <a:xfrm rot="16200000">
            <a:off x="14525626" y="4843458"/>
            <a:ext cx="566738" cy="512921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A5DAA6-768F-3036-462F-E7B5B55C71A7}"/>
              </a:ext>
            </a:extLst>
          </p:cNvPr>
          <p:cNvSpPr txBox="1"/>
          <p:nvPr/>
        </p:nvSpPr>
        <p:spPr>
          <a:xfrm>
            <a:off x="13106400" y="777291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Sintomatologia tipica della DCM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A2D94573-D076-97C9-2D61-51F5D4520FF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95F4B1E8-A530-213C-AF37-127B5C979012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59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450" y="466725"/>
            <a:ext cx="17183100" cy="9182100"/>
          </a:xfrm>
          <a:custGeom>
            <a:avLst/>
            <a:gdLst/>
            <a:ahLst/>
            <a:cxnLst/>
            <a:rect l="l" t="t" r="r" b="b"/>
            <a:pathLst>
              <a:path w="17183100" h="9182100">
                <a:moveTo>
                  <a:pt x="17183098" y="9182099"/>
                </a:moveTo>
                <a:lnTo>
                  <a:pt x="0" y="9182099"/>
                </a:lnTo>
                <a:lnTo>
                  <a:pt x="0" y="0"/>
                </a:lnTo>
                <a:lnTo>
                  <a:pt x="17183098" y="0"/>
                </a:lnTo>
                <a:lnTo>
                  <a:pt x="17183098" y="918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251955" y="2016517"/>
            <a:ext cx="9784089" cy="231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5300">
              <a:lnSpc>
                <a:spcPct val="145600"/>
              </a:lnSpc>
              <a:spcBef>
                <a:spcPts val="95"/>
              </a:spcBef>
            </a:pPr>
            <a:r>
              <a:rPr spc="-33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polimorfismo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rs1799983</a:t>
            </a:r>
            <a:r>
              <a:rPr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è 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correlato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4172" y="4811152"/>
            <a:ext cx="4112028" cy="8547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50" spc="80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5450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135" dirty="0">
                <a:latin typeface="Arial" panose="020B0604020202020204" pitchFamily="34" charset="0"/>
                <a:cs typeface="Arial" panose="020B0604020202020204" pitchFamily="34" charset="0"/>
              </a:rPr>
              <a:t>DCM?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2346" y="7119848"/>
            <a:ext cx="411202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i="1" spc="25" dirty="0">
                <a:latin typeface="Arial" panose="020B0604020202020204" pitchFamily="34" charset="0"/>
                <a:cs typeface="Arial" panose="020B0604020202020204" pitchFamily="34" charset="0"/>
              </a:rPr>
              <a:t>Scopo</a:t>
            </a:r>
            <a:r>
              <a:rPr sz="3500" b="1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i="1" spc="-25" dirty="0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sz="3500" b="1" i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1437" y="1376869"/>
            <a:ext cx="2705100" cy="7533640"/>
          </a:xfrm>
          <a:custGeom>
            <a:avLst/>
            <a:gdLst/>
            <a:ahLst/>
            <a:cxnLst/>
            <a:rect l="l" t="t" r="r" b="b"/>
            <a:pathLst>
              <a:path w="2705100" h="7533640">
                <a:moveTo>
                  <a:pt x="2705100" y="7380872"/>
                </a:moveTo>
                <a:lnTo>
                  <a:pt x="0" y="7380872"/>
                </a:lnTo>
                <a:lnTo>
                  <a:pt x="0" y="7533272"/>
                </a:lnTo>
                <a:lnTo>
                  <a:pt x="2705100" y="7533272"/>
                </a:lnTo>
                <a:lnTo>
                  <a:pt x="2705100" y="7380872"/>
                </a:lnTo>
                <a:close/>
              </a:path>
              <a:path w="2705100" h="7533640">
                <a:moveTo>
                  <a:pt x="2705100" y="0"/>
                </a:moveTo>
                <a:lnTo>
                  <a:pt x="0" y="0"/>
                </a:lnTo>
                <a:lnTo>
                  <a:pt x="0" y="152400"/>
                </a:lnTo>
                <a:lnTo>
                  <a:pt x="2705100" y="152400"/>
                </a:lnTo>
                <a:lnTo>
                  <a:pt x="2705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21612" y="3238502"/>
            <a:ext cx="6436696" cy="5350762"/>
          </a:xfrm>
          <a:custGeom>
            <a:avLst/>
            <a:gdLst/>
            <a:ahLst/>
            <a:cxnLst/>
            <a:rect l="l" t="t" r="r" b="b"/>
            <a:pathLst>
              <a:path w="6305550" h="5124450">
                <a:moveTo>
                  <a:pt x="473709" y="47812"/>
                </a:moveTo>
                <a:lnTo>
                  <a:pt x="472411" y="662"/>
                </a:lnTo>
                <a:lnTo>
                  <a:pt x="485788" y="0"/>
                </a:lnTo>
                <a:lnTo>
                  <a:pt x="485788" y="47646"/>
                </a:lnTo>
                <a:lnTo>
                  <a:pt x="481760" y="47646"/>
                </a:lnTo>
                <a:lnTo>
                  <a:pt x="477734" y="47701"/>
                </a:lnTo>
                <a:lnTo>
                  <a:pt x="473709" y="47812"/>
                </a:lnTo>
                <a:close/>
              </a:path>
              <a:path w="6305550" h="5124450">
                <a:moveTo>
                  <a:pt x="533415" y="47646"/>
                </a:moveTo>
                <a:lnTo>
                  <a:pt x="485788" y="47646"/>
                </a:lnTo>
                <a:lnTo>
                  <a:pt x="485788" y="0"/>
                </a:lnTo>
                <a:lnTo>
                  <a:pt x="533415" y="0"/>
                </a:lnTo>
                <a:lnTo>
                  <a:pt x="533415" y="47646"/>
                </a:lnTo>
                <a:close/>
              </a:path>
              <a:path w="6305550" h="5124450">
                <a:moveTo>
                  <a:pt x="628670" y="47646"/>
                </a:moveTo>
                <a:lnTo>
                  <a:pt x="581042" y="47646"/>
                </a:lnTo>
                <a:lnTo>
                  <a:pt x="581042" y="0"/>
                </a:lnTo>
                <a:lnTo>
                  <a:pt x="628670" y="0"/>
                </a:lnTo>
                <a:lnTo>
                  <a:pt x="628670" y="47646"/>
                </a:lnTo>
                <a:close/>
              </a:path>
              <a:path w="6305550" h="5124450">
                <a:moveTo>
                  <a:pt x="723924" y="47646"/>
                </a:moveTo>
                <a:lnTo>
                  <a:pt x="676297" y="47646"/>
                </a:lnTo>
                <a:lnTo>
                  <a:pt x="676297" y="0"/>
                </a:lnTo>
                <a:lnTo>
                  <a:pt x="723924" y="0"/>
                </a:lnTo>
                <a:lnTo>
                  <a:pt x="723924" y="47646"/>
                </a:lnTo>
                <a:close/>
              </a:path>
              <a:path w="6305550" h="5124450">
                <a:moveTo>
                  <a:pt x="819179" y="47646"/>
                </a:moveTo>
                <a:lnTo>
                  <a:pt x="771551" y="47646"/>
                </a:lnTo>
                <a:lnTo>
                  <a:pt x="771551" y="0"/>
                </a:lnTo>
                <a:lnTo>
                  <a:pt x="819179" y="0"/>
                </a:lnTo>
                <a:lnTo>
                  <a:pt x="819179" y="47646"/>
                </a:lnTo>
                <a:close/>
              </a:path>
              <a:path w="6305550" h="5124450">
                <a:moveTo>
                  <a:pt x="914433" y="47646"/>
                </a:moveTo>
                <a:lnTo>
                  <a:pt x="866806" y="47646"/>
                </a:lnTo>
                <a:lnTo>
                  <a:pt x="866806" y="0"/>
                </a:lnTo>
                <a:lnTo>
                  <a:pt x="914433" y="0"/>
                </a:lnTo>
                <a:lnTo>
                  <a:pt x="914433" y="47646"/>
                </a:lnTo>
                <a:close/>
              </a:path>
              <a:path w="6305550" h="5124450">
                <a:moveTo>
                  <a:pt x="1009688" y="47646"/>
                </a:moveTo>
                <a:lnTo>
                  <a:pt x="962060" y="47646"/>
                </a:lnTo>
                <a:lnTo>
                  <a:pt x="962060" y="0"/>
                </a:lnTo>
                <a:lnTo>
                  <a:pt x="1009688" y="0"/>
                </a:lnTo>
                <a:lnTo>
                  <a:pt x="1009688" y="47646"/>
                </a:lnTo>
                <a:close/>
              </a:path>
              <a:path w="6305550" h="5124450">
                <a:moveTo>
                  <a:pt x="1104942" y="47646"/>
                </a:moveTo>
                <a:lnTo>
                  <a:pt x="1057315" y="47646"/>
                </a:lnTo>
                <a:lnTo>
                  <a:pt x="1057315" y="0"/>
                </a:lnTo>
                <a:lnTo>
                  <a:pt x="1104942" y="0"/>
                </a:lnTo>
                <a:lnTo>
                  <a:pt x="1104942" y="47646"/>
                </a:lnTo>
                <a:close/>
              </a:path>
              <a:path w="6305550" h="5124450">
                <a:moveTo>
                  <a:pt x="1200197" y="47646"/>
                </a:moveTo>
                <a:lnTo>
                  <a:pt x="1152569" y="47646"/>
                </a:lnTo>
                <a:lnTo>
                  <a:pt x="1152569" y="0"/>
                </a:lnTo>
                <a:lnTo>
                  <a:pt x="1200197" y="0"/>
                </a:lnTo>
                <a:lnTo>
                  <a:pt x="1200197" y="47646"/>
                </a:lnTo>
                <a:close/>
              </a:path>
              <a:path w="6305550" h="5124450">
                <a:moveTo>
                  <a:pt x="1295451" y="47646"/>
                </a:moveTo>
                <a:lnTo>
                  <a:pt x="1247824" y="47646"/>
                </a:lnTo>
                <a:lnTo>
                  <a:pt x="1247824" y="0"/>
                </a:lnTo>
                <a:lnTo>
                  <a:pt x="1295451" y="0"/>
                </a:lnTo>
                <a:lnTo>
                  <a:pt x="1295451" y="47646"/>
                </a:lnTo>
                <a:close/>
              </a:path>
              <a:path w="6305550" h="5124450">
                <a:moveTo>
                  <a:pt x="1390706" y="47646"/>
                </a:moveTo>
                <a:lnTo>
                  <a:pt x="1343078" y="47646"/>
                </a:lnTo>
                <a:lnTo>
                  <a:pt x="1343078" y="0"/>
                </a:lnTo>
                <a:lnTo>
                  <a:pt x="1390706" y="0"/>
                </a:lnTo>
                <a:lnTo>
                  <a:pt x="1390706" y="47646"/>
                </a:lnTo>
                <a:close/>
              </a:path>
              <a:path w="6305550" h="5124450">
                <a:moveTo>
                  <a:pt x="1485960" y="47646"/>
                </a:moveTo>
                <a:lnTo>
                  <a:pt x="1438333" y="47646"/>
                </a:lnTo>
                <a:lnTo>
                  <a:pt x="1438333" y="0"/>
                </a:lnTo>
                <a:lnTo>
                  <a:pt x="1485960" y="0"/>
                </a:lnTo>
                <a:lnTo>
                  <a:pt x="1485960" y="47646"/>
                </a:lnTo>
                <a:close/>
              </a:path>
              <a:path w="6305550" h="5124450">
                <a:moveTo>
                  <a:pt x="1581215" y="47646"/>
                </a:moveTo>
                <a:lnTo>
                  <a:pt x="1533587" y="47646"/>
                </a:lnTo>
                <a:lnTo>
                  <a:pt x="1533587" y="0"/>
                </a:lnTo>
                <a:lnTo>
                  <a:pt x="1581215" y="0"/>
                </a:lnTo>
                <a:lnTo>
                  <a:pt x="1581215" y="47646"/>
                </a:lnTo>
                <a:close/>
              </a:path>
              <a:path w="6305550" h="5124450">
                <a:moveTo>
                  <a:pt x="1676469" y="47646"/>
                </a:moveTo>
                <a:lnTo>
                  <a:pt x="1628842" y="47646"/>
                </a:lnTo>
                <a:lnTo>
                  <a:pt x="1628842" y="0"/>
                </a:lnTo>
                <a:lnTo>
                  <a:pt x="1676469" y="0"/>
                </a:lnTo>
                <a:lnTo>
                  <a:pt x="1676469" y="47646"/>
                </a:lnTo>
                <a:close/>
              </a:path>
              <a:path w="6305550" h="5124450">
                <a:moveTo>
                  <a:pt x="1771724" y="47646"/>
                </a:moveTo>
                <a:lnTo>
                  <a:pt x="1724096" y="47646"/>
                </a:lnTo>
                <a:lnTo>
                  <a:pt x="1724096" y="0"/>
                </a:lnTo>
                <a:lnTo>
                  <a:pt x="1771724" y="0"/>
                </a:lnTo>
                <a:lnTo>
                  <a:pt x="1771724" y="47646"/>
                </a:lnTo>
                <a:close/>
              </a:path>
              <a:path w="6305550" h="5124450">
                <a:moveTo>
                  <a:pt x="1866978" y="47646"/>
                </a:moveTo>
                <a:lnTo>
                  <a:pt x="1819351" y="47646"/>
                </a:lnTo>
                <a:lnTo>
                  <a:pt x="1819351" y="0"/>
                </a:lnTo>
                <a:lnTo>
                  <a:pt x="1866978" y="0"/>
                </a:lnTo>
                <a:lnTo>
                  <a:pt x="1866978" y="47646"/>
                </a:lnTo>
                <a:close/>
              </a:path>
              <a:path w="6305550" h="5124450">
                <a:moveTo>
                  <a:pt x="1962233" y="47646"/>
                </a:moveTo>
                <a:lnTo>
                  <a:pt x="1914605" y="47646"/>
                </a:lnTo>
                <a:lnTo>
                  <a:pt x="1914605" y="0"/>
                </a:lnTo>
                <a:lnTo>
                  <a:pt x="1962233" y="0"/>
                </a:lnTo>
                <a:lnTo>
                  <a:pt x="1962233" y="47646"/>
                </a:lnTo>
                <a:close/>
              </a:path>
              <a:path w="6305550" h="5124450">
                <a:moveTo>
                  <a:pt x="2057487" y="47646"/>
                </a:moveTo>
                <a:lnTo>
                  <a:pt x="2009860" y="47646"/>
                </a:lnTo>
                <a:lnTo>
                  <a:pt x="2009860" y="0"/>
                </a:lnTo>
                <a:lnTo>
                  <a:pt x="2057487" y="0"/>
                </a:lnTo>
                <a:lnTo>
                  <a:pt x="2057487" y="47646"/>
                </a:lnTo>
                <a:close/>
              </a:path>
              <a:path w="6305550" h="5124450">
                <a:moveTo>
                  <a:pt x="2152742" y="47646"/>
                </a:moveTo>
                <a:lnTo>
                  <a:pt x="2105114" y="47646"/>
                </a:lnTo>
                <a:lnTo>
                  <a:pt x="2105114" y="0"/>
                </a:lnTo>
                <a:lnTo>
                  <a:pt x="2152742" y="0"/>
                </a:lnTo>
                <a:lnTo>
                  <a:pt x="2152742" y="47646"/>
                </a:lnTo>
                <a:close/>
              </a:path>
              <a:path w="6305550" h="5124450">
                <a:moveTo>
                  <a:pt x="2247996" y="47646"/>
                </a:moveTo>
                <a:lnTo>
                  <a:pt x="2200369" y="47646"/>
                </a:lnTo>
                <a:lnTo>
                  <a:pt x="2200369" y="0"/>
                </a:lnTo>
                <a:lnTo>
                  <a:pt x="2247996" y="0"/>
                </a:lnTo>
                <a:lnTo>
                  <a:pt x="2247996" y="47646"/>
                </a:lnTo>
                <a:close/>
              </a:path>
              <a:path w="6305550" h="5124450">
                <a:moveTo>
                  <a:pt x="2343251" y="47646"/>
                </a:moveTo>
                <a:lnTo>
                  <a:pt x="2295623" y="47646"/>
                </a:lnTo>
                <a:lnTo>
                  <a:pt x="2295623" y="0"/>
                </a:lnTo>
                <a:lnTo>
                  <a:pt x="2343251" y="0"/>
                </a:lnTo>
                <a:lnTo>
                  <a:pt x="2343251" y="47646"/>
                </a:lnTo>
                <a:close/>
              </a:path>
              <a:path w="6305550" h="5124450">
                <a:moveTo>
                  <a:pt x="2438505" y="47646"/>
                </a:moveTo>
                <a:lnTo>
                  <a:pt x="2390878" y="47646"/>
                </a:lnTo>
                <a:lnTo>
                  <a:pt x="2390878" y="0"/>
                </a:lnTo>
                <a:lnTo>
                  <a:pt x="2438505" y="0"/>
                </a:lnTo>
                <a:lnTo>
                  <a:pt x="2438505" y="47646"/>
                </a:lnTo>
                <a:close/>
              </a:path>
              <a:path w="6305550" h="5124450">
                <a:moveTo>
                  <a:pt x="2533760" y="47646"/>
                </a:moveTo>
                <a:lnTo>
                  <a:pt x="2486132" y="47646"/>
                </a:lnTo>
                <a:lnTo>
                  <a:pt x="2486132" y="0"/>
                </a:lnTo>
                <a:lnTo>
                  <a:pt x="2533760" y="0"/>
                </a:lnTo>
                <a:lnTo>
                  <a:pt x="2533760" y="47646"/>
                </a:lnTo>
                <a:close/>
              </a:path>
              <a:path w="6305550" h="5124450">
                <a:moveTo>
                  <a:pt x="2629014" y="47646"/>
                </a:moveTo>
                <a:lnTo>
                  <a:pt x="2581387" y="47646"/>
                </a:lnTo>
                <a:lnTo>
                  <a:pt x="2581387" y="0"/>
                </a:lnTo>
                <a:lnTo>
                  <a:pt x="2629014" y="0"/>
                </a:lnTo>
                <a:lnTo>
                  <a:pt x="2629014" y="47646"/>
                </a:lnTo>
                <a:close/>
              </a:path>
              <a:path w="6305550" h="5124450">
                <a:moveTo>
                  <a:pt x="2724269" y="47646"/>
                </a:moveTo>
                <a:lnTo>
                  <a:pt x="2676641" y="47646"/>
                </a:lnTo>
                <a:lnTo>
                  <a:pt x="2676641" y="0"/>
                </a:lnTo>
                <a:lnTo>
                  <a:pt x="2724269" y="0"/>
                </a:lnTo>
                <a:lnTo>
                  <a:pt x="2724269" y="47646"/>
                </a:lnTo>
                <a:close/>
              </a:path>
              <a:path w="6305550" h="5124450">
                <a:moveTo>
                  <a:pt x="2819523" y="47646"/>
                </a:moveTo>
                <a:lnTo>
                  <a:pt x="2771896" y="47646"/>
                </a:lnTo>
                <a:lnTo>
                  <a:pt x="2771896" y="0"/>
                </a:lnTo>
                <a:lnTo>
                  <a:pt x="2819523" y="0"/>
                </a:lnTo>
                <a:lnTo>
                  <a:pt x="2819523" y="47646"/>
                </a:lnTo>
                <a:close/>
              </a:path>
              <a:path w="6305550" h="5124450">
                <a:moveTo>
                  <a:pt x="2914778" y="47646"/>
                </a:moveTo>
                <a:lnTo>
                  <a:pt x="2867150" y="47646"/>
                </a:lnTo>
                <a:lnTo>
                  <a:pt x="2867150" y="0"/>
                </a:lnTo>
                <a:lnTo>
                  <a:pt x="2914778" y="0"/>
                </a:lnTo>
                <a:lnTo>
                  <a:pt x="2914778" y="47646"/>
                </a:lnTo>
                <a:close/>
              </a:path>
              <a:path w="6305550" h="5124450">
                <a:moveTo>
                  <a:pt x="3010032" y="47646"/>
                </a:moveTo>
                <a:lnTo>
                  <a:pt x="2962405" y="47646"/>
                </a:lnTo>
                <a:lnTo>
                  <a:pt x="2962405" y="0"/>
                </a:lnTo>
                <a:lnTo>
                  <a:pt x="3010032" y="0"/>
                </a:lnTo>
                <a:lnTo>
                  <a:pt x="3010032" y="47646"/>
                </a:lnTo>
                <a:close/>
              </a:path>
              <a:path w="6305550" h="5124450">
                <a:moveTo>
                  <a:pt x="3105287" y="47646"/>
                </a:moveTo>
                <a:lnTo>
                  <a:pt x="3057659" y="47646"/>
                </a:lnTo>
                <a:lnTo>
                  <a:pt x="3057659" y="0"/>
                </a:lnTo>
                <a:lnTo>
                  <a:pt x="3105287" y="0"/>
                </a:lnTo>
                <a:lnTo>
                  <a:pt x="3105287" y="47646"/>
                </a:lnTo>
                <a:close/>
              </a:path>
              <a:path w="6305550" h="5124450">
                <a:moveTo>
                  <a:pt x="3200541" y="47646"/>
                </a:moveTo>
                <a:lnTo>
                  <a:pt x="3152914" y="47646"/>
                </a:lnTo>
                <a:lnTo>
                  <a:pt x="3152914" y="0"/>
                </a:lnTo>
                <a:lnTo>
                  <a:pt x="3200541" y="0"/>
                </a:lnTo>
                <a:lnTo>
                  <a:pt x="3200541" y="47646"/>
                </a:lnTo>
                <a:close/>
              </a:path>
              <a:path w="6305550" h="5124450">
                <a:moveTo>
                  <a:pt x="3295796" y="47646"/>
                </a:moveTo>
                <a:lnTo>
                  <a:pt x="3248168" y="47646"/>
                </a:lnTo>
                <a:lnTo>
                  <a:pt x="3248168" y="0"/>
                </a:lnTo>
                <a:lnTo>
                  <a:pt x="3295796" y="0"/>
                </a:lnTo>
                <a:lnTo>
                  <a:pt x="3295796" y="47646"/>
                </a:lnTo>
                <a:close/>
              </a:path>
              <a:path w="6305550" h="5124450">
                <a:moveTo>
                  <a:pt x="3391050" y="47646"/>
                </a:moveTo>
                <a:lnTo>
                  <a:pt x="3343423" y="47646"/>
                </a:lnTo>
                <a:lnTo>
                  <a:pt x="3343423" y="0"/>
                </a:lnTo>
                <a:lnTo>
                  <a:pt x="3391050" y="0"/>
                </a:lnTo>
                <a:lnTo>
                  <a:pt x="3391050" y="47646"/>
                </a:lnTo>
                <a:close/>
              </a:path>
              <a:path w="6305550" h="5124450">
                <a:moveTo>
                  <a:pt x="3486305" y="47646"/>
                </a:moveTo>
                <a:lnTo>
                  <a:pt x="3438677" y="47646"/>
                </a:lnTo>
                <a:lnTo>
                  <a:pt x="3438677" y="0"/>
                </a:lnTo>
                <a:lnTo>
                  <a:pt x="3486305" y="0"/>
                </a:lnTo>
                <a:lnTo>
                  <a:pt x="3486305" y="47646"/>
                </a:lnTo>
                <a:close/>
              </a:path>
              <a:path w="6305550" h="5124450">
                <a:moveTo>
                  <a:pt x="3581559" y="47646"/>
                </a:moveTo>
                <a:lnTo>
                  <a:pt x="3533932" y="47646"/>
                </a:lnTo>
                <a:lnTo>
                  <a:pt x="3533932" y="0"/>
                </a:lnTo>
                <a:lnTo>
                  <a:pt x="3581559" y="0"/>
                </a:lnTo>
                <a:lnTo>
                  <a:pt x="3581559" y="47646"/>
                </a:lnTo>
                <a:close/>
              </a:path>
              <a:path w="6305550" h="5124450">
                <a:moveTo>
                  <a:pt x="3676814" y="47646"/>
                </a:moveTo>
                <a:lnTo>
                  <a:pt x="3629186" y="47646"/>
                </a:lnTo>
                <a:lnTo>
                  <a:pt x="3629186" y="0"/>
                </a:lnTo>
                <a:lnTo>
                  <a:pt x="3676814" y="0"/>
                </a:lnTo>
                <a:lnTo>
                  <a:pt x="3676814" y="47646"/>
                </a:lnTo>
                <a:close/>
              </a:path>
              <a:path w="6305550" h="5124450">
                <a:moveTo>
                  <a:pt x="3772068" y="47646"/>
                </a:moveTo>
                <a:lnTo>
                  <a:pt x="3724441" y="47646"/>
                </a:lnTo>
                <a:lnTo>
                  <a:pt x="3724441" y="0"/>
                </a:lnTo>
                <a:lnTo>
                  <a:pt x="3772068" y="0"/>
                </a:lnTo>
                <a:lnTo>
                  <a:pt x="3772068" y="47646"/>
                </a:lnTo>
                <a:close/>
              </a:path>
              <a:path w="6305550" h="5124450">
                <a:moveTo>
                  <a:pt x="3867323" y="47646"/>
                </a:moveTo>
                <a:lnTo>
                  <a:pt x="3819695" y="47646"/>
                </a:lnTo>
                <a:lnTo>
                  <a:pt x="3819695" y="0"/>
                </a:lnTo>
                <a:lnTo>
                  <a:pt x="3867323" y="0"/>
                </a:lnTo>
                <a:lnTo>
                  <a:pt x="3867323" y="47646"/>
                </a:lnTo>
                <a:close/>
              </a:path>
              <a:path w="6305550" h="5124450">
                <a:moveTo>
                  <a:pt x="3962577" y="47646"/>
                </a:moveTo>
                <a:lnTo>
                  <a:pt x="3914950" y="47646"/>
                </a:lnTo>
                <a:lnTo>
                  <a:pt x="3914950" y="0"/>
                </a:lnTo>
                <a:lnTo>
                  <a:pt x="3962577" y="0"/>
                </a:lnTo>
                <a:lnTo>
                  <a:pt x="3962577" y="47646"/>
                </a:lnTo>
                <a:close/>
              </a:path>
              <a:path w="6305550" h="5124450">
                <a:moveTo>
                  <a:pt x="4057832" y="47646"/>
                </a:moveTo>
                <a:lnTo>
                  <a:pt x="4010204" y="47646"/>
                </a:lnTo>
                <a:lnTo>
                  <a:pt x="4010204" y="0"/>
                </a:lnTo>
                <a:lnTo>
                  <a:pt x="4057832" y="0"/>
                </a:lnTo>
                <a:lnTo>
                  <a:pt x="4057832" y="47646"/>
                </a:lnTo>
                <a:close/>
              </a:path>
              <a:path w="6305550" h="5124450">
                <a:moveTo>
                  <a:pt x="4153086" y="47646"/>
                </a:moveTo>
                <a:lnTo>
                  <a:pt x="4105459" y="47646"/>
                </a:lnTo>
                <a:lnTo>
                  <a:pt x="4105459" y="0"/>
                </a:lnTo>
                <a:lnTo>
                  <a:pt x="4153086" y="0"/>
                </a:lnTo>
                <a:lnTo>
                  <a:pt x="4153086" y="47646"/>
                </a:lnTo>
                <a:close/>
              </a:path>
              <a:path w="6305550" h="5124450">
                <a:moveTo>
                  <a:pt x="4248341" y="47646"/>
                </a:moveTo>
                <a:lnTo>
                  <a:pt x="4200713" y="47646"/>
                </a:lnTo>
                <a:lnTo>
                  <a:pt x="4200713" y="0"/>
                </a:lnTo>
                <a:lnTo>
                  <a:pt x="4248341" y="0"/>
                </a:lnTo>
                <a:lnTo>
                  <a:pt x="4248341" y="47646"/>
                </a:lnTo>
                <a:close/>
              </a:path>
              <a:path w="6305550" h="5124450">
                <a:moveTo>
                  <a:pt x="4343595" y="47646"/>
                </a:moveTo>
                <a:lnTo>
                  <a:pt x="4295968" y="47646"/>
                </a:lnTo>
                <a:lnTo>
                  <a:pt x="4295968" y="0"/>
                </a:lnTo>
                <a:lnTo>
                  <a:pt x="4343595" y="0"/>
                </a:lnTo>
                <a:lnTo>
                  <a:pt x="4343595" y="47646"/>
                </a:lnTo>
                <a:close/>
              </a:path>
              <a:path w="6305550" h="5124450">
                <a:moveTo>
                  <a:pt x="4438850" y="47646"/>
                </a:moveTo>
                <a:lnTo>
                  <a:pt x="4391222" y="47646"/>
                </a:lnTo>
                <a:lnTo>
                  <a:pt x="4391222" y="0"/>
                </a:lnTo>
                <a:lnTo>
                  <a:pt x="4438850" y="0"/>
                </a:lnTo>
                <a:lnTo>
                  <a:pt x="4438850" y="47646"/>
                </a:lnTo>
                <a:close/>
              </a:path>
              <a:path w="6305550" h="5124450">
                <a:moveTo>
                  <a:pt x="4534104" y="47646"/>
                </a:moveTo>
                <a:lnTo>
                  <a:pt x="4486477" y="47646"/>
                </a:lnTo>
                <a:lnTo>
                  <a:pt x="4486477" y="0"/>
                </a:lnTo>
                <a:lnTo>
                  <a:pt x="4534104" y="0"/>
                </a:lnTo>
                <a:lnTo>
                  <a:pt x="4534104" y="47646"/>
                </a:lnTo>
                <a:close/>
              </a:path>
              <a:path w="6305550" h="5124450">
                <a:moveTo>
                  <a:pt x="4629359" y="47646"/>
                </a:moveTo>
                <a:lnTo>
                  <a:pt x="4581731" y="47646"/>
                </a:lnTo>
                <a:lnTo>
                  <a:pt x="4581731" y="0"/>
                </a:lnTo>
                <a:lnTo>
                  <a:pt x="4629359" y="0"/>
                </a:lnTo>
                <a:lnTo>
                  <a:pt x="4629359" y="47646"/>
                </a:lnTo>
                <a:close/>
              </a:path>
              <a:path w="6305550" h="5124450">
                <a:moveTo>
                  <a:pt x="4724613" y="47646"/>
                </a:moveTo>
                <a:lnTo>
                  <a:pt x="4676986" y="47646"/>
                </a:lnTo>
                <a:lnTo>
                  <a:pt x="4676986" y="0"/>
                </a:lnTo>
                <a:lnTo>
                  <a:pt x="4724613" y="0"/>
                </a:lnTo>
                <a:lnTo>
                  <a:pt x="4724613" y="47646"/>
                </a:lnTo>
                <a:close/>
              </a:path>
              <a:path w="6305550" h="5124450">
                <a:moveTo>
                  <a:pt x="4819868" y="47646"/>
                </a:moveTo>
                <a:lnTo>
                  <a:pt x="4772240" y="47646"/>
                </a:lnTo>
                <a:lnTo>
                  <a:pt x="4772240" y="0"/>
                </a:lnTo>
                <a:lnTo>
                  <a:pt x="4819868" y="0"/>
                </a:lnTo>
                <a:lnTo>
                  <a:pt x="4819868" y="47646"/>
                </a:lnTo>
                <a:close/>
              </a:path>
              <a:path w="6305550" h="5124450">
                <a:moveTo>
                  <a:pt x="4915122" y="47646"/>
                </a:moveTo>
                <a:lnTo>
                  <a:pt x="4867495" y="47646"/>
                </a:lnTo>
                <a:lnTo>
                  <a:pt x="4867495" y="0"/>
                </a:lnTo>
                <a:lnTo>
                  <a:pt x="4915122" y="0"/>
                </a:lnTo>
                <a:lnTo>
                  <a:pt x="4915122" y="47646"/>
                </a:lnTo>
                <a:close/>
              </a:path>
              <a:path w="6305550" h="5124450">
                <a:moveTo>
                  <a:pt x="5010377" y="47646"/>
                </a:moveTo>
                <a:lnTo>
                  <a:pt x="4962750" y="47646"/>
                </a:lnTo>
                <a:lnTo>
                  <a:pt x="4962750" y="0"/>
                </a:lnTo>
                <a:lnTo>
                  <a:pt x="5010377" y="0"/>
                </a:lnTo>
                <a:lnTo>
                  <a:pt x="5010377" y="47646"/>
                </a:lnTo>
                <a:close/>
              </a:path>
              <a:path w="6305550" h="5124450">
                <a:moveTo>
                  <a:pt x="5105631" y="47646"/>
                </a:moveTo>
                <a:lnTo>
                  <a:pt x="5058004" y="47646"/>
                </a:lnTo>
                <a:lnTo>
                  <a:pt x="5058004" y="0"/>
                </a:lnTo>
                <a:lnTo>
                  <a:pt x="5105631" y="0"/>
                </a:lnTo>
                <a:lnTo>
                  <a:pt x="5105631" y="47646"/>
                </a:lnTo>
                <a:close/>
              </a:path>
              <a:path w="6305550" h="5124450">
                <a:moveTo>
                  <a:pt x="5200886" y="47646"/>
                </a:moveTo>
                <a:lnTo>
                  <a:pt x="5153259" y="47646"/>
                </a:lnTo>
                <a:lnTo>
                  <a:pt x="5153259" y="0"/>
                </a:lnTo>
                <a:lnTo>
                  <a:pt x="5200886" y="0"/>
                </a:lnTo>
                <a:lnTo>
                  <a:pt x="5200886" y="47646"/>
                </a:lnTo>
                <a:close/>
              </a:path>
              <a:path w="6305550" h="5124450">
                <a:moveTo>
                  <a:pt x="5296140" y="47646"/>
                </a:moveTo>
                <a:lnTo>
                  <a:pt x="5248513" y="47646"/>
                </a:lnTo>
                <a:lnTo>
                  <a:pt x="5248513" y="0"/>
                </a:lnTo>
                <a:lnTo>
                  <a:pt x="5296140" y="0"/>
                </a:lnTo>
                <a:lnTo>
                  <a:pt x="5296140" y="47646"/>
                </a:lnTo>
                <a:close/>
              </a:path>
              <a:path w="6305550" h="5124450">
                <a:moveTo>
                  <a:pt x="5391395" y="47646"/>
                </a:moveTo>
                <a:lnTo>
                  <a:pt x="5343768" y="47646"/>
                </a:lnTo>
                <a:lnTo>
                  <a:pt x="5343768" y="0"/>
                </a:lnTo>
                <a:lnTo>
                  <a:pt x="5391395" y="0"/>
                </a:lnTo>
                <a:lnTo>
                  <a:pt x="5391395" y="47646"/>
                </a:lnTo>
                <a:close/>
              </a:path>
              <a:path w="6305550" h="5124450">
                <a:moveTo>
                  <a:pt x="5486649" y="47646"/>
                </a:moveTo>
                <a:lnTo>
                  <a:pt x="5439022" y="47646"/>
                </a:lnTo>
                <a:lnTo>
                  <a:pt x="5439022" y="0"/>
                </a:lnTo>
                <a:lnTo>
                  <a:pt x="5486649" y="0"/>
                </a:lnTo>
                <a:lnTo>
                  <a:pt x="5486649" y="47646"/>
                </a:lnTo>
                <a:close/>
              </a:path>
              <a:path w="6305550" h="5124450">
                <a:moveTo>
                  <a:pt x="5581904" y="47646"/>
                </a:moveTo>
                <a:lnTo>
                  <a:pt x="5534277" y="47646"/>
                </a:lnTo>
                <a:lnTo>
                  <a:pt x="5534277" y="0"/>
                </a:lnTo>
                <a:lnTo>
                  <a:pt x="5581904" y="0"/>
                </a:lnTo>
                <a:lnTo>
                  <a:pt x="5581904" y="47646"/>
                </a:lnTo>
                <a:close/>
              </a:path>
              <a:path w="6305550" h="5124450">
                <a:moveTo>
                  <a:pt x="5677158" y="47646"/>
                </a:moveTo>
                <a:lnTo>
                  <a:pt x="5629531" y="47646"/>
                </a:lnTo>
                <a:lnTo>
                  <a:pt x="5629531" y="0"/>
                </a:lnTo>
                <a:lnTo>
                  <a:pt x="5677158" y="0"/>
                </a:lnTo>
                <a:lnTo>
                  <a:pt x="5677158" y="47646"/>
                </a:lnTo>
                <a:close/>
              </a:path>
              <a:path w="6305550" h="5124450">
                <a:moveTo>
                  <a:pt x="5772413" y="47646"/>
                </a:moveTo>
                <a:lnTo>
                  <a:pt x="5724786" y="47646"/>
                </a:lnTo>
                <a:lnTo>
                  <a:pt x="5724786" y="0"/>
                </a:lnTo>
                <a:lnTo>
                  <a:pt x="5772413" y="0"/>
                </a:lnTo>
                <a:lnTo>
                  <a:pt x="5772413" y="47646"/>
                </a:lnTo>
                <a:close/>
              </a:path>
              <a:path w="6305550" h="5124450">
                <a:moveTo>
                  <a:pt x="5863126" y="49799"/>
                </a:moveTo>
                <a:lnTo>
                  <a:pt x="5852371" y="48862"/>
                </a:lnTo>
                <a:lnTo>
                  <a:pt x="5841600" y="48191"/>
                </a:lnTo>
                <a:lnTo>
                  <a:pt x="5830814" y="47785"/>
                </a:lnTo>
                <a:lnTo>
                  <a:pt x="5820013" y="47646"/>
                </a:lnTo>
                <a:lnTo>
                  <a:pt x="5820043" y="15"/>
                </a:lnTo>
                <a:lnTo>
                  <a:pt x="5867840" y="2391"/>
                </a:lnTo>
                <a:lnTo>
                  <a:pt x="5863126" y="49799"/>
                </a:lnTo>
                <a:close/>
              </a:path>
              <a:path w="6305550" h="5124450">
                <a:moveTo>
                  <a:pt x="5947266" y="66622"/>
                </a:moveTo>
                <a:lnTo>
                  <a:pt x="5936923" y="63612"/>
                </a:lnTo>
                <a:lnTo>
                  <a:pt x="5926516" y="60859"/>
                </a:lnTo>
                <a:lnTo>
                  <a:pt x="5916044" y="58363"/>
                </a:lnTo>
                <a:lnTo>
                  <a:pt x="5905509" y="56124"/>
                </a:lnTo>
                <a:lnTo>
                  <a:pt x="5914831" y="9405"/>
                </a:lnTo>
                <a:lnTo>
                  <a:pt x="5961128" y="21044"/>
                </a:lnTo>
                <a:lnTo>
                  <a:pt x="5947266" y="66622"/>
                </a:lnTo>
                <a:close/>
              </a:path>
              <a:path w="6305550" h="5124450">
                <a:moveTo>
                  <a:pt x="6026530" y="99533"/>
                </a:moveTo>
                <a:lnTo>
                  <a:pt x="6016994" y="94576"/>
                </a:lnTo>
                <a:lnTo>
                  <a:pt x="6007345" y="89856"/>
                </a:lnTo>
                <a:lnTo>
                  <a:pt x="5997582" y="85375"/>
                </a:lnTo>
                <a:lnTo>
                  <a:pt x="5987705" y="81132"/>
                </a:lnTo>
                <a:lnTo>
                  <a:pt x="6005956" y="37141"/>
                </a:lnTo>
                <a:lnTo>
                  <a:pt x="6048491" y="57251"/>
                </a:lnTo>
                <a:lnTo>
                  <a:pt x="6048994" y="57551"/>
                </a:lnTo>
                <a:lnTo>
                  <a:pt x="6026530" y="99533"/>
                </a:lnTo>
                <a:close/>
              </a:path>
              <a:path w="6305550" h="5124450">
                <a:moveTo>
                  <a:pt x="6097849" y="147259"/>
                </a:moveTo>
                <a:lnTo>
                  <a:pt x="6089482" y="140553"/>
                </a:lnTo>
                <a:lnTo>
                  <a:pt x="6080959" y="134058"/>
                </a:lnTo>
                <a:lnTo>
                  <a:pt x="6072279" y="127773"/>
                </a:lnTo>
                <a:lnTo>
                  <a:pt x="6063442" y="121699"/>
                </a:lnTo>
                <a:lnTo>
                  <a:pt x="6089910" y="82135"/>
                </a:lnTo>
                <a:lnTo>
                  <a:pt x="6127610" y="110056"/>
                </a:lnTo>
                <a:lnTo>
                  <a:pt x="6128061" y="110465"/>
                </a:lnTo>
                <a:lnTo>
                  <a:pt x="6097849" y="147259"/>
                </a:lnTo>
                <a:close/>
              </a:path>
              <a:path w="6305550" h="5124450">
                <a:moveTo>
                  <a:pt x="6158777" y="208309"/>
                </a:moveTo>
                <a:lnTo>
                  <a:pt x="6151835" y="200037"/>
                </a:lnTo>
                <a:lnTo>
                  <a:pt x="6144695" y="191942"/>
                </a:lnTo>
                <a:lnTo>
                  <a:pt x="6137357" y="184025"/>
                </a:lnTo>
                <a:lnTo>
                  <a:pt x="6129819" y="176284"/>
                </a:lnTo>
                <a:lnTo>
                  <a:pt x="6163510" y="142635"/>
                </a:lnTo>
                <a:lnTo>
                  <a:pt x="6195513" y="177985"/>
                </a:lnTo>
                <a:lnTo>
                  <a:pt x="6195621" y="178131"/>
                </a:lnTo>
                <a:lnTo>
                  <a:pt x="6158777" y="208309"/>
                </a:lnTo>
                <a:close/>
              </a:path>
              <a:path w="6305550" h="5124450">
                <a:moveTo>
                  <a:pt x="6206368" y="279732"/>
                </a:moveTo>
                <a:lnTo>
                  <a:pt x="6201183" y="270286"/>
                </a:lnTo>
                <a:lnTo>
                  <a:pt x="6195772" y="260976"/>
                </a:lnTo>
                <a:lnTo>
                  <a:pt x="6190133" y="251803"/>
                </a:lnTo>
                <a:lnTo>
                  <a:pt x="6184268" y="242766"/>
                </a:lnTo>
                <a:lnTo>
                  <a:pt x="6223890" y="216331"/>
                </a:lnTo>
                <a:lnTo>
                  <a:pt x="6248298" y="257135"/>
                </a:lnTo>
                <a:lnTo>
                  <a:pt x="6248385" y="257320"/>
                </a:lnTo>
                <a:lnTo>
                  <a:pt x="6206368" y="279732"/>
                </a:lnTo>
                <a:close/>
              </a:path>
              <a:path w="6305550" h="5124450">
                <a:moveTo>
                  <a:pt x="6239138" y="359080"/>
                </a:moveTo>
                <a:lnTo>
                  <a:pt x="6235901" y="348827"/>
                </a:lnTo>
                <a:lnTo>
                  <a:pt x="6232415" y="338663"/>
                </a:lnTo>
                <a:lnTo>
                  <a:pt x="6228681" y="328588"/>
                </a:lnTo>
                <a:lnTo>
                  <a:pt x="6224699" y="318602"/>
                </a:lnTo>
                <a:lnTo>
                  <a:pt x="6268697" y="300416"/>
                </a:lnTo>
                <a:lnTo>
                  <a:pt x="6284529" y="344637"/>
                </a:lnTo>
                <a:lnTo>
                  <a:pt x="6284694" y="345295"/>
                </a:lnTo>
                <a:lnTo>
                  <a:pt x="6239138" y="359080"/>
                </a:lnTo>
                <a:close/>
              </a:path>
              <a:path w="6305550" h="5124450">
                <a:moveTo>
                  <a:pt x="6255817" y="443280"/>
                </a:moveTo>
                <a:lnTo>
                  <a:pt x="6254643" y="432620"/>
                </a:lnTo>
                <a:lnTo>
                  <a:pt x="6253209" y="421997"/>
                </a:lnTo>
                <a:lnTo>
                  <a:pt x="6251516" y="411413"/>
                </a:lnTo>
                <a:lnTo>
                  <a:pt x="6249563" y="400866"/>
                </a:lnTo>
                <a:lnTo>
                  <a:pt x="6296241" y="391624"/>
                </a:lnTo>
                <a:lnTo>
                  <a:pt x="6303150" y="437944"/>
                </a:lnTo>
                <a:lnTo>
                  <a:pt x="6303185" y="438644"/>
                </a:lnTo>
                <a:lnTo>
                  <a:pt x="6255817" y="443280"/>
                </a:lnTo>
                <a:close/>
              </a:path>
              <a:path w="6305550" h="5124450">
                <a:moveTo>
                  <a:pt x="6305527" y="534109"/>
                </a:moveTo>
                <a:lnTo>
                  <a:pt x="6257900" y="534109"/>
                </a:lnTo>
                <a:lnTo>
                  <a:pt x="6257900" y="486463"/>
                </a:lnTo>
                <a:lnTo>
                  <a:pt x="6305527" y="486463"/>
                </a:lnTo>
                <a:lnTo>
                  <a:pt x="6305527" y="534109"/>
                </a:lnTo>
                <a:close/>
              </a:path>
              <a:path w="6305550" h="5124450">
                <a:moveTo>
                  <a:pt x="6305527" y="629401"/>
                </a:moveTo>
                <a:lnTo>
                  <a:pt x="6257900" y="629401"/>
                </a:lnTo>
                <a:lnTo>
                  <a:pt x="6257900" y="581755"/>
                </a:lnTo>
                <a:lnTo>
                  <a:pt x="6305527" y="581755"/>
                </a:lnTo>
                <a:lnTo>
                  <a:pt x="6305527" y="629401"/>
                </a:lnTo>
                <a:close/>
              </a:path>
              <a:path w="6305550" h="5124450">
                <a:moveTo>
                  <a:pt x="6305527" y="724692"/>
                </a:moveTo>
                <a:lnTo>
                  <a:pt x="6257900" y="724692"/>
                </a:lnTo>
                <a:lnTo>
                  <a:pt x="6257900" y="677046"/>
                </a:lnTo>
                <a:lnTo>
                  <a:pt x="6305527" y="677046"/>
                </a:lnTo>
                <a:lnTo>
                  <a:pt x="6305527" y="724692"/>
                </a:lnTo>
                <a:close/>
              </a:path>
              <a:path w="6305550" h="5124450">
                <a:moveTo>
                  <a:pt x="6305527" y="819984"/>
                </a:moveTo>
                <a:lnTo>
                  <a:pt x="6257900" y="819984"/>
                </a:lnTo>
                <a:lnTo>
                  <a:pt x="6257900" y="772338"/>
                </a:lnTo>
                <a:lnTo>
                  <a:pt x="6305527" y="772338"/>
                </a:lnTo>
                <a:lnTo>
                  <a:pt x="6305527" y="819984"/>
                </a:lnTo>
                <a:close/>
              </a:path>
              <a:path w="6305550" h="5124450">
                <a:moveTo>
                  <a:pt x="6305527" y="915275"/>
                </a:moveTo>
                <a:lnTo>
                  <a:pt x="6257900" y="915275"/>
                </a:lnTo>
                <a:lnTo>
                  <a:pt x="6257900" y="867629"/>
                </a:lnTo>
                <a:lnTo>
                  <a:pt x="6305527" y="867629"/>
                </a:lnTo>
                <a:lnTo>
                  <a:pt x="6305527" y="915275"/>
                </a:lnTo>
                <a:close/>
              </a:path>
              <a:path w="6305550" h="5124450">
                <a:moveTo>
                  <a:pt x="6305527" y="1010567"/>
                </a:moveTo>
                <a:lnTo>
                  <a:pt x="6257900" y="1010567"/>
                </a:lnTo>
                <a:lnTo>
                  <a:pt x="6257900" y="962921"/>
                </a:lnTo>
                <a:lnTo>
                  <a:pt x="6305527" y="962921"/>
                </a:lnTo>
                <a:lnTo>
                  <a:pt x="6305527" y="1010567"/>
                </a:lnTo>
                <a:close/>
              </a:path>
              <a:path w="6305550" h="5124450">
                <a:moveTo>
                  <a:pt x="6305527" y="1105858"/>
                </a:moveTo>
                <a:lnTo>
                  <a:pt x="6257900" y="1105858"/>
                </a:lnTo>
                <a:lnTo>
                  <a:pt x="6257900" y="1058212"/>
                </a:lnTo>
                <a:lnTo>
                  <a:pt x="6305527" y="1058212"/>
                </a:lnTo>
                <a:lnTo>
                  <a:pt x="6305527" y="1105858"/>
                </a:lnTo>
                <a:close/>
              </a:path>
              <a:path w="6305550" h="5124450">
                <a:moveTo>
                  <a:pt x="6305527" y="1201150"/>
                </a:moveTo>
                <a:lnTo>
                  <a:pt x="6257900" y="1201150"/>
                </a:lnTo>
                <a:lnTo>
                  <a:pt x="6257900" y="1153504"/>
                </a:lnTo>
                <a:lnTo>
                  <a:pt x="6305527" y="1153504"/>
                </a:lnTo>
                <a:lnTo>
                  <a:pt x="6305527" y="1201150"/>
                </a:lnTo>
                <a:close/>
              </a:path>
              <a:path w="6305550" h="5124450">
                <a:moveTo>
                  <a:pt x="6305527" y="1296441"/>
                </a:moveTo>
                <a:lnTo>
                  <a:pt x="6257900" y="1296441"/>
                </a:lnTo>
                <a:lnTo>
                  <a:pt x="6257900" y="1248795"/>
                </a:lnTo>
                <a:lnTo>
                  <a:pt x="6305527" y="1248795"/>
                </a:lnTo>
                <a:lnTo>
                  <a:pt x="6305527" y="1296441"/>
                </a:lnTo>
                <a:close/>
              </a:path>
              <a:path w="6305550" h="5124450">
                <a:moveTo>
                  <a:pt x="6305527" y="1391733"/>
                </a:moveTo>
                <a:lnTo>
                  <a:pt x="6257900" y="1391733"/>
                </a:lnTo>
                <a:lnTo>
                  <a:pt x="6257900" y="1344087"/>
                </a:lnTo>
                <a:lnTo>
                  <a:pt x="6305527" y="1344087"/>
                </a:lnTo>
                <a:lnTo>
                  <a:pt x="6305527" y="1391733"/>
                </a:lnTo>
                <a:close/>
              </a:path>
              <a:path w="6305550" h="5124450">
                <a:moveTo>
                  <a:pt x="6305527" y="1487024"/>
                </a:moveTo>
                <a:lnTo>
                  <a:pt x="6257900" y="1487024"/>
                </a:lnTo>
                <a:lnTo>
                  <a:pt x="6257900" y="1439378"/>
                </a:lnTo>
                <a:lnTo>
                  <a:pt x="6305527" y="1439378"/>
                </a:lnTo>
                <a:lnTo>
                  <a:pt x="6305527" y="1487024"/>
                </a:lnTo>
                <a:close/>
              </a:path>
              <a:path w="6305550" h="5124450">
                <a:moveTo>
                  <a:pt x="6305527" y="1582316"/>
                </a:moveTo>
                <a:lnTo>
                  <a:pt x="6257900" y="1582316"/>
                </a:lnTo>
                <a:lnTo>
                  <a:pt x="6257900" y="1534670"/>
                </a:lnTo>
                <a:lnTo>
                  <a:pt x="6305527" y="1534670"/>
                </a:lnTo>
                <a:lnTo>
                  <a:pt x="6305527" y="1582316"/>
                </a:lnTo>
                <a:close/>
              </a:path>
              <a:path w="6305550" h="5124450">
                <a:moveTo>
                  <a:pt x="6305527" y="1677607"/>
                </a:moveTo>
                <a:lnTo>
                  <a:pt x="6257900" y="1677607"/>
                </a:lnTo>
                <a:lnTo>
                  <a:pt x="6257900" y="1629961"/>
                </a:lnTo>
                <a:lnTo>
                  <a:pt x="6305527" y="1629961"/>
                </a:lnTo>
                <a:lnTo>
                  <a:pt x="6305527" y="1677607"/>
                </a:lnTo>
                <a:close/>
              </a:path>
              <a:path w="6305550" h="5124450">
                <a:moveTo>
                  <a:pt x="6305527" y="1772899"/>
                </a:moveTo>
                <a:lnTo>
                  <a:pt x="6257900" y="1772899"/>
                </a:lnTo>
                <a:lnTo>
                  <a:pt x="6257900" y="1725253"/>
                </a:lnTo>
                <a:lnTo>
                  <a:pt x="6305527" y="1725253"/>
                </a:lnTo>
                <a:lnTo>
                  <a:pt x="6305527" y="1772899"/>
                </a:lnTo>
                <a:close/>
              </a:path>
              <a:path w="6305550" h="5124450">
                <a:moveTo>
                  <a:pt x="6305527" y="1868190"/>
                </a:moveTo>
                <a:lnTo>
                  <a:pt x="6257900" y="1868190"/>
                </a:lnTo>
                <a:lnTo>
                  <a:pt x="6257900" y="1820544"/>
                </a:lnTo>
                <a:lnTo>
                  <a:pt x="6305527" y="1820544"/>
                </a:lnTo>
                <a:lnTo>
                  <a:pt x="6305527" y="1868190"/>
                </a:lnTo>
                <a:close/>
              </a:path>
              <a:path w="6305550" h="5124450">
                <a:moveTo>
                  <a:pt x="6305527" y="1963482"/>
                </a:moveTo>
                <a:lnTo>
                  <a:pt x="6257900" y="1963482"/>
                </a:lnTo>
                <a:lnTo>
                  <a:pt x="6257900" y="1915836"/>
                </a:lnTo>
                <a:lnTo>
                  <a:pt x="6305527" y="1915836"/>
                </a:lnTo>
                <a:lnTo>
                  <a:pt x="6305527" y="1963482"/>
                </a:lnTo>
                <a:close/>
              </a:path>
              <a:path w="6305550" h="5124450">
                <a:moveTo>
                  <a:pt x="6305527" y="2058773"/>
                </a:moveTo>
                <a:lnTo>
                  <a:pt x="6257900" y="2058773"/>
                </a:lnTo>
                <a:lnTo>
                  <a:pt x="6257900" y="2011127"/>
                </a:lnTo>
                <a:lnTo>
                  <a:pt x="6305527" y="2011127"/>
                </a:lnTo>
                <a:lnTo>
                  <a:pt x="6305527" y="2058773"/>
                </a:lnTo>
                <a:close/>
              </a:path>
              <a:path w="6305550" h="5124450">
                <a:moveTo>
                  <a:pt x="6305527" y="2154065"/>
                </a:moveTo>
                <a:lnTo>
                  <a:pt x="6257900" y="2154065"/>
                </a:lnTo>
                <a:lnTo>
                  <a:pt x="6257900" y="2106419"/>
                </a:lnTo>
                <a:lnTo>
                  <a:pt x="6305527" y="2106419"/>
                </a:lnTo>
                <a:lnTo>
                  <a:pt x="6305527" y="2154065"/>
                </a:lnTo>
                <a:close/>
              </a:path>
              <a:path w="6305550" h="5124450">
                <a:moveTo>
                  <a:pt x="6305527" y="2249356"/>
                </a:moveTo>
                <a:lnTo>
                  <a:pt x="6257900" y="2249356"/>
                </a:lnTo>
                <a:lnTo>
                  <a:pt x="6257900" y="2201711"/>
                </a:lnTo>
                <a:lnTo>
                  <a:pt x="6305527" y="2201711"/>
                </a:lnTo>
                <a:lnTo>
                  <a:pt x="6305527" y="2249356"/>
                </a:lnTo>
                <a:close/>
              </a:path>
              <a:path w="6305550" h="5124450">
                <a:moveTo>
                  <a:pt x="6305527" y="2344648"/>
                </a:moveTo>
                <a:lnTo>
                  <a:pt x="6257900" y="2344648"/>
                </a:lnTo>
                <a:lnTo>
                  <a:pt x="6257900" y="2297002"/>
                </a:lnTo>
                <a:lnTo>
                  <a:pt x="6305527" y="2297002"/>
                </a:lnTo>
                <a:lnTo>
                  <a:pt x="6305527" y="2344648"/>
                </a:lnTo>
                <a:close/>
              </a:path>
              <a:path w="6305550" h="5124450">
                <a:moveTo>
                  <a:pt x="6305527" y="2439939"/>
                </a:moveTo>
                <a:lnTo>
                  <a:pt x="6257900" y="2439939"/>
                </a:lnTo>
                <a:lnTo>
                  <a:pt x="6257900" y="2392294"/>
                </a:lnTo>
                <a:lnTo>
                  <a:pt x="6305527" y="2392294"/>
                </a:lnTo>
                <a:lnTo>
                  <a:pt x="6305527" y="2439939"/>
                </a:lnTo>
                <a:close/>
              </a:path>
              <a:path w="6305550" h="5124450">
                <a:moveTo>
                  <a:pt x="6305527" y="2535231"/>
                </a:moveTo>
                <a:lnTo>
                  <a:pt x="6257900" y="2535231"/>
                </a:lnTo>
                <a:lnTo>
                  <a:pt x="6257900" y="2487585"/>
                </a:lnTo>
                <a:lnTo>
                  <a:pt x="6305527" y="2487585"/>
                </a:lnTo>
                <a:lnTo>
                  <a:pt x="6305527" y="2535231"/>
                </a:lnTo>
                <a:close/>
              </a:path>
              <a:path w="6305550" h="5124450">
                <a:moveTo>
                  <a:pt x="6305527" y="2630522"/>
                </a:moveTo>
                <a:lnTo>
                  <a:pt x="6257900" y="2630522"/>
                </a:lnTo>
                <a:lnTo>
                  <a:pt x="6257900" y="2582877"/>
                </a:lnTo>
                <a:lnTo>
                  <a:pt x="6305527" y="2582877"/>
                </a:lnTo>
                <a:lnTo>
                  <a:pt x="6305527" y="2630522"/>
                </a:lnTo>
                <a:close/>
              </a:path>
              <a:path w="6305550" h="5124450">
                <a:moveTo>
                  <a:pt x="6305527" y="2725814"/>
                </a:moveTo>
                <a:lnTo>
                  <a:pt x="6257900" y="2725814"/>
                </a:lnTo>
                <a:lnTo>
                  <a:pt x="6257900" y="2678168"/>
                </a:lnTo>
                <a:lnTo>
                  <a:pt x="6305527" y="2678168"/>
                </a:lnTo>
                <a:lnTo>
                  <a:pt x="6305527" y="2725814"/>
                </a:lnTo>
                <a:close/>
              </a:path>
              <a:path w="6305550" h="5124450">
                <a:moveTo>
                  <a:pt x="6305527" y="2821105"/>
                </a:moveTo>
                <a:lnTo>
                  <a:pt x="6257900" y="2821105"/>
                </a:lnTo>
                <a:lnTo>
                  <a:pt x="6257900" y="2773459"/>
                </a:lnTo>
                <a:lnTo>
                  <a:pt x="6305527" y="2773459"/>
                </a:lnTo>
                <a:lnTo>
                  <a:pt x="6305527" y="2821105"/>
                </a:lnTo>
                <a:close/>
              </a:path>
              <a:path w="6305550" h="5124450">
                <a:moveTo>
                  <a:pt x="6305527" y="2916397"/>
                </a:moveTo>
                <a:lnTo>
                  <a:pt x="6257900" y="2916397"/>
                </a:lnTo>
                <a:lnTo>
                  <a:pt x="6257900" y="2868751"/>
                </a:lnTo>
                <a:lnTo>
                  <a:pt x="6305527" y="2868751"/>
                </a:lnTo>
                <a:lnTo>
                  <a:pt x="6305527" y="2916397"/>
                </a:lnTo>
                <a:close/>
              </a:path>
              <a:path w="6305550" h="5124450">
                <a:moveTo>
                  <a:pt x="6305527" y="3011688"/>
                </a:moveTo>
                <a:lnTo>
                  <a:pt x="6257900" y="3011688"/>
                </a:lnTo>
                <a:lnTo>
                  <a:pt x="6257900" y="2964043"/>
                </a:lnTo>
                <a:lnTo>
                  <a:pt x="6305527" y="2964043"/>
                </a:lnTo>
                <a:lnTo>
                  <a:pt x="6305527" y="3011688"/>
                </a:lnTo>
                <a:close/>
              </a:path>
              <a:path w="6305550" h="5124450">
                <a:moveTo>
                  <a:pt x="6305527" y="3106980"/>
                </a:moveTo>
                <a:lnTo>
                  <a:pt x="6257900" y="3106980"/>
                </a:lnTo>
                <a:lnTo>
                  <a:pt x="6257900" y="3059334"/>
                </a:lnTo>
                <a:lnTo>
                  <a:pt x="6305527" y="3059334"/>
                </a:lnTo>
                <a:lnTo>
                  <a:pt x="6305527" y="3106980"/>
                </a:lnTo>
                <a:close/>
              </a:path>
              <a:path w="6305550" h="5124450">
                <a:moveTo>
                  <a:pt x="6305527" y="3202271"/>
                </a:moveTo>
                <a:lnTo>
                  <a:pt x="6257900" y="3202271"/>
                </a:lnTo>
                <a:lnTo>
                  <a:pt x="6257900" y="3154625"/>
                </a:lnTo>
                <a:lnTo>
                  <a:pt x="6305527" y="3154625"/>
                </a:lnTo>
                <a:lnTo>
                  <a:pt x="6305527" y="3202271"/>
                </a:lnTo>
                <a:close/>
              </a:path>
              <a:path w="6305550" h="5124450">
                <a:moveTo>
                  <a:pt x="6305527" y="3297563"/>
                </a:moveTo>
                <a:lnTo>
                  <a:pt x="6257900" y="3297563"/>
                </a:lnTo>
                <a:lnTo>
                  <a:pt x="6257900" y="3249917"/>
                </a:lnTo>
                <a:lnTo>
                  <a:pt x="6305527" y="3249917"/>
                </a:lnTo>
                <a:lnTo>
                  <a:pt x="6305527" y="3297563"/>
                </a:lnTo>
                <a:close/>
              </a:path>
              <a:path w="6305550" h="5124450">
                <a:moveTo>
                  <a:pt x="6305527" y="3392854"/>
                </a:moveTo>
                <a:lnTo>
                  <a:pt x="6257900" y="3392854"/>
                </a:lnTo>
                <a:lnTo>
                  <a:pt x="6257900" y="3345208"/>
                </a:lnTo>
                <a:lnTo>
                  <a:pt x="6305527" y="3345208"/>
                </a:lnTo>
                <a:lnTo>
                  <a:pt x="6305527" y="3392854"/>
                </a:lnTo>
                <a:close/>
              </a:path>
              <a:path w="6305550" h="5124450">
                <a:moveTo>
                  <a:pt x="6305527" y="3488146"/>
                </a:moveTo>
                <a:lnTo>
                  <a:pt x="6257900" y="3488146"/>
                </a:lnTo>
                <a:lnTo>
                  <a:pt x="6257900" y="3440500"/>
                </a:lnTo>
                <a:lnTo>
                  <a:pt x="6305527" y="3440500"/>
                </a:lnTo>
                <a:lnTo>
                  <a:pt x="6305527" y="3488146"/>
                </a:lnTo>
                <a:close/>
              </a:path>
              <a:path w="6305550" h="5124450">
                <a:moveTo>
                  <a:pt x="6305527" y="3583437"/>
                </a:moveTo>
                <a:lnTo>
                  <a:pt x="6257900" y="3583437"/>
                </a:lnTo>
                <a:lnTo>
                  <a:pt x="6257900" y="3535792"/>
                </a:lnTo>
                <a:lnTo>
                  <a:pt x="6305527" y="3535792"/>
                </a:lnTo>
                <a:lnTo>
                  <a:pt x="6305527" y="3583437"/>
                </a:lnTo>
                <a:close/>
              </a:path>
              <a:path w="6305550" h="5124450">
                <a:moveTo>
                  <a:pt x="6305527" y="3678729"/>
                </a:moveTo>
                <a:lnTo>
                  <a:pt x="6257900" y="3678729"/>
                </a:lnTo>
                <a:lnTo>
                  <a:pt x="6257900" y="3631083"/>
                </a:lnTo>
                <a:lnTo>
                  <a:pt x="6305527" y="3631083"/>
                </a:lnTo>
                <a:lnTo>
                  <a:pt x="6305527" y="3678729"/>
                </a:lnTo>
                <a:close/>
              </a:path>
              <a:path w="6305550" h="5124450">
                <a:moveTo>
                  <a:pt x="6305527" y="3774020"/>
                </a:moveTo>
                <a:lnTo>
                  <a:pt x="6257900" y="3774020"/>
                </a:lnTo>
                <a:lnTo>
                  <a:pt x="6257900" y="3726374"/>
                </a:lnTo>
                <a:lnTo>
                  <a:pt x="6305527" y="3726374"/>
                </a:lnTo>
                <a:lnTo>
                  <a:pt x="6305527" y="3774020"/>
                </a:lnTo>
                <a:close/>
              </a:path>
              <a:path w="6305550" h="5124450">
                <a:moveTo>
                  <a:pt x="6305527" y="3869312"/>
                </a:moveTo>
                <a:lnTo>
                  <a:pt x="6257900" y="3869312"/>
                </a:lnTo>
                <a:lnTo>
                  <a:pt x="6257900" y="3821666"/>
                </a:lnTo>
                <a:lnTo>
                  <a:pt x="6305527" y="3821666"/>
                </a:lnTo>
                <a:lnTo>
                  <a:pt x="6305527" y="3869312"/>
                </a:lnTo>
                <a:close/>
              </a:path>
              <a:path w="6305550" h="5124450">
                <a:moveTo>
                  <a:pt x="6305527" y="3964603"/>
                </a:moveTo>
                <a:lnTo>
                  <a:pt x="6257900" y="3964603"/>
                </a:lnTo>
                <a:lnTo>
                  <a:pt x="6257900" y="3916957"/>
                </a:lnTo>
                <a:lnTo>
                  <a:pt x="6305527" y="3916957"/>
                </a:lnTo>
                <a:lnTo>
                  <a:pt x="6305527" y="3964603"/>
                </a:lnTo>
                <a:close/>
              </a:path>
              <a:path w="6305550" h="5124450">
                <a:moveTo>
                  <a:pt x="6305527" y="4059895"/>
                </a:moveTo>
                <a:lnTo>
                  <a:pt x="6257900" y="4059895"/>
                </a:lnTo>
                <a:lnTo>
                  <a:pt x="6257900" y="4012249"/>
                </a:lnTo>
                <a:lnTo>
                  <a:pt x="6305527" y="4012249"/>
                </a:lnTo>
                <a:lnTo>
                  <a:pt x="6305527" y="4059895"/>
                </a:lnTo>
                <a:close/>
              </a:path>
              <a:path w="6305550" h="5124450">
                <a:moveTo>
                  <a:pt x="6305527" y="4155186"/>
                </a:moveTo>
                <a:lnTo>
                  <a:pt x="6257900" y="4155186"/>
                </a:lnTo>
                <a:lnTo>
                  <a:pt x="6257900" y="4107540"/>
                </a:lnTo>
                <a:lnTo>
                  <a:pt x="6305527" y="4107540"/>
                </a:lnTo>
                <a:lnTo>
                  <a:pt x="6305527" y="4155186"/>
                </a:lnTo>
                <a:close/>
              </a:path>
              <a:path w="6305550" h="5124450">
                <a:moveTo>
                  <a:pt x="6305527" y="4250478"/>
                </a:moveTo>
                <a:lnTo>
                  <a:pt x="6257900" y="4250478"/>
                </a:lnTo>
                <a:lnTo>
                  <a:pt x="6257900" y="4202832"/>
                </a:lnTo>
                <a:lnTo>
                  <a:pt x="6305527" y="4202832"/>
                </a:lnTo>
                <a:lnTo>
                  <a:pt x="6305527" y="4250478"/>
                </a:lnTo>
                <a:close/>
              </a:path>
              <a:path w="6305550" h="5124450">
                <a:moveTo>
                  <a:pt x="6305527" y="4345769"/>
                </a:moveTo>
                <a:lnTo>
                  <a:pt x="6257900" y="4345769"/>
                </a:lnTo>
                <a:lnTo>
                  <a:pt x="6257900" y="4298123"/>
                </a:lnTo>
                <a:lnTo>
                  <a:pt x="6305527" y="4298123"/>
                </a:lnTo>
                <a:lnTo>
                  <a:pt x="6305527" y="4345769"/>
                </a:lnTo>
                <a:close/>
              </a:path>
              <a:path w="6305550" h="5124450">
                <a:moveTo>
                  <a:pt x="6305527" y="4441061"/>
                </a:moveTo>
                <a:lnTo>
                  <a:pt x="6257900" y="4441061"/>
                </a:lnTo>
                <a:lnTo>
                  <a:pt x="6257900" y="4393415"/>
                </a:lnTo>
                <a:lnTo>
                  <a:pt x="6305527" y="4393415"/>
                </a:lnTo>
                <a:lnTo>
                  <a:pt x="6305527" y="4441061"/>
                </a:lnTo>
                <a:close/>
              </a:path>
              <a:path w="6305550" h="5124450">
                <a:moveTo>
                  <a:pt x="6305527" y="4536352"/>
                </a:moveTo>
                <a:lnTo>
                  <a:pt x="6257900" y="4536352"/>
                </a:lnTo>
                <a:lnTo>
                  <a:pt x="6257900" y="4488707"/>
                </a:lnTo>
                <a:lnTo>
                  <a:pt x="6305527" y="4488707"/>
                </a:lnTo>
                <a:lnTo>
                  <a:pt x="6305527" y="4536352"/>
                </a:lnTo>
                <a:close/>
              </a:path>
              <a:path w="6305550" h="5124450">
                <a:moveTo>
                  <a:pt x="6305527" y="4631644"/>
                </a:moveTo>
                <a:lnTo>
                  <a:pt x="6257900" y="4631644"/>
                </a:lnTo>
                <a:lnTo>
                  <a:pt x="6257900" y="4583998"/>
                </a:lnTo>
                <a:lnTo>
                  <a:pt x="6305527" y="4583998"/>
                </a:lnTo>
                <a:lnTo>
                  <a:pt x="6305527" y="4631644"/>
                </a:lnTo>
                <a:close/>
              </a:path>
              <a:path w="6305550" h="5124450">
                <a:moveTo>
                  <a:pt x="6297173" y="4726577"/>
                </a:moveTo>
                <a:lnTo>
                  <a:pt x="6250632" y="4717988"/>
                </a:lnTo>
                <a:lnTo>
                  <a:pt x="6252449" y="4707408"/>
                </a:lnTo>
                <a:lnTo>
                  <a:pt x="6254006" y="4696794"/>
                </a:lnTo>
                <a:lnTo>
                  <a:pt x="6255303" y="4686146"/>
                </a:lnTo>
                <a:lnTo>
                  <a:pt x="6256338" y="4675463"/>
                </a:lnTo>
                <a:lnTo>
                  <a:pt x="6303499" y="4679456"/>
                </a:lnTo>
                <a:lnTo>
                  <a:pt x="6303150" y="4686505"/>
                </a:lnTo>
                <a:lnTo>
                  <a:pt x="6297173" y="4726577"/>
                </a:lnTo>
                <a:close/>
              </a:path>
              <a:path w="6305550" h="5124450">
                <a:moveTo>
                  <a:pt x="6270836" y="4818058"/>
                </a:moveTo>
                <a:lnTo>
                  <a:pt x="6226848" y="4800545"/>
                </a:lnTo>
                <a:lnTo>
                  <a:pt x="6230701" y="4790505"/>
                </a:lnTo>
                <a:lnTo>
                  <a:pt x="6234304" y="4780379"/>
                </a:lnTo>
                <a:lnTo>
                  <a:pt x="6237657" y="4770169"/>
                </a:lnTo>
                <a:lnTo>
                  <a:pt x="6240760" y="4759875"/>
                </a:lnTo>
                <a:lnTo>
                  <a:pt x="6286242" y="4772991"/>
                </a:lnTo>
                <a:lnTo>
                  <a:pt x="6284529" y="4779811"/>
                </a:lnTo>
                <a:lnTo>
                  <a:pt x="6270836" y="4818058"/>
                </a:lnTo>
                <a:close/>
              </a:path>
              <a:path w="6305550" h="5124450">
                <a:moveTo>
                  <a:pt x="6227163" y="4902650"/>
                </a:moveTo>
                <a:lnTo>
                  <a:pt x="6187423" y="4876884"/>
                </a:lnTo>
                <a:lnTo>
                  <a:pt x="6193168" y="4867774"/>
                </a:lnTo>
                <a:lnTo>
                  <a:pt x="6198683" y="4858531"/>
                </a:lnTo>
                <a:lnTo>
                  <a:pt x="6203970" y="4849155"/>
                </a:lnTo>
                <a:lnTo>
                  <a:pt x="6209028" y="4839647"/>
                </a:lnTo>
                <a:lnTo>
                  <a:pt x="6251098" y="4861386"/>
                </a:lnTo>
                <a:lnTo>
                  <a:pt x="6248298" y="4867314"/>
                </a:lnTo>
                <a:lnTo>
                  <a:pt x="6227163" y="4902650"/>
                </a:lnTo>
                <a:close/>
              </a:path>
              <a:path w="6305550" h="5124450">
                <a:moveTo>
                  <a:pt x="6167807" y="4977068"/>
                </a:moveTo>
                <a:lnTo>
                  <a:pt x="6133868" y="4944056"/>
                </a:lnTo>
                <a:lnTo>
                  <a:pt x="6141297" y="4936222"/>
                </a:lnTo>
                <a:lnTo>
                  <a:pt x="6148525" y="4928216"/>
                </a:lnTo>
                <a:lnTo>
                  <a:pt x="6155550" y="4920038"/>
                </a:lnTo>
                <a:lnTo>
                  <a:pt x="6162373" y="4911688"/>
                </a:lnTo>
                <a:lnTo>
                  <a:pt x="6199398" y="4941214"/>
                </a:lnTo>
                <a:lnTo>
                  <a:pt x="6195513" y="4946464"/>
                </a:lnTo>
                <a:lnTo>
                  <a:pt x="6167807" y="4977068"/>
                </a:lnTo>
                <a:close/>
              </a:path>
              <a:path w="6305550" h="5124450">
                <a:moveTo>
                  <a:pt x="6094986" y="5038554"/>
                </a:moveTo>
                <a:lnTo>
                  <a:pt x="6068154" y="4999551"/>
                </a:lnTo>
                <a:lnTo>
                  <a:pt x="6076917" y="4993358"/>
                </a:lnTo>
                <a:lnTo>
                  <a:pt x="6085521" y="4986956"/>
                </a:lnTo>
                <a:lnTo>
                  <a:pt x="6093966" y="4980345"/>
                </a:lnTo>
                <a:lnTo>
                  <a:pt x="6102251" y="4973525"/>
                </a:lnTo>
                <a:lnTo>
                  <a:pt x="6132771" y="5009717"/>
                </a:lnTo>
                <a:lnTo>
                  <a:pt x="6127610" y="5014393"/>
                </a:lnTo>
                <a:lnTo>
                  <a:pt x="6094986" y="5038554"/>
                </a:lnTo>
                <a:close/>
              </a:path>
              <a:path w="6305550" h="5124450">
                <a:moveTo>
                  <a:pt x="6011692" y="5084596"/>
                </a:moveTo>
                <a:lnTo>
                  <a:pt x="5992973" y="5041090"/>
                </a:lnTo>
                <a:lnTo>
                  <a:pt x="6002793" y="5036718"/>
                </a:lnTo>
                <a:lnTo>
                  <a:pt x="6012498" y="5032109"/>
                </a:lnTo>
                <a:lnTo>
                  <a:pt x="6022088" y="5027263"/>
                </a:lnTo>
                <a:lnTo>
                  <a:pt x="6031561" y="5022180"/>
                </a:lnTo>
                <a:lnTo>
                  <a:pt x="6054444" y="5063635"/>
                </a:lnTo>
                <a:lnTo>
                  <a:pt x="6048491" y="5067198"/>
                </a:lnTo>
                <a:lnTo>
                  <a:pt x="6011692" y="5084596"/>
                </a:lnTo>
                <a:close/>
              </a:path>
              <a:path w="6305550" h="5124450">
                <a:moveTo>
                  <a:pt x="5921011" y="5113502"/>
                </a:moveTo>
                <a:lnTo>
                  <a:pt x="5911132" y="5067164"/>
                </a:lnTo>
                <a:lnTo>
                  <a:pt x="5921634" y="5064789"/>
                </a:lnTo>
                <a:lnTo>
                  <a:pt x="5932068" y="5062157"/>
                </a:lnTo>
                <a:lnTo>
                  <a:pt x="5942434" y="5059269"/>
                </a:lnTo>
                <a:lnTo>
                  <a:pt x="5952731" y="5056126"/>
                </a:lnTo>
                <a:lnTo>
                  <a:pt x="5967106" y="5101263"/>
                </a:lnTo>
                <a:lnTo>
                  <a:pt x="5961022" y="5103443"/>
                </a:lnTo>
                <a:lnTo>
                  <a:pt x="5921011" y="5113502"/>
                </a:lnTo>
                <a:close/>
              </a:path>
              <a:path w="6305550" h="5124450">
                <a:moveTo>
                  <a:pt x="5826436" y="5124118"/>
                </a:moveTo>
                <a:lnTo>
                  <a:pt x="5825785" y="5076762"/>
                </a:lnTo>
                <a:lnTo>
                  <a:pt x="5836569" y="5076481"/>
                </a:lnTo>
                <a:lnTo>
                  <a:pt x="5847336" y="5075935"/>
                </a:lnTo>
                <a:lnTo>
                  <a:pt x="5858084" y="5075124"/>
                </a:lnTo>
                <a:lnTo>
                  <a:pt x="5868815" y="5074047"/>
                </a:lnTo>
                <a:lnTo>
                  <a:pt x="5874119" y="5121121"/>
                </a:lnTo>
                <a:lnTo>
                  <a:pt x="5867752" y="5122071"/>
                </a:lnTo>
                <a:lnTo>
                  <a:pt x="5826436" y="5124118"/>
                </a:lnTo>
                <a:close/>
              </a:path>
              <a:path w="6305550" h="5124450">
                <a:moveTo>
                  <a:pt x="5778752" y="5124449"/>
                </a:moveTo>
                <a:lnTo>
                  <a:pt x="5731125" y="5124449"/>
                </a:lnTo>
                <a:lnTo>
                  <a:pt x="5731125" y="5076804"/>
                </a:lnTo>
                <a:lnTo>
                  <a:pt x="5778752" y="5076804"/>
                </a:lnTo>
                <a:lnTo>
                  <a:pt x="5778752" y="5124449"/>
                </a:lnTo>
                <a:close/>
              </a:path>
              <a:path w="6305550" h="5124450">
                <a:moveTo>
                  <a:pt x="5683498" y="5124449"/>
                </a:moveTo>
                <a:lnTo>
                  <a:pt x="5635871" y="5124449"/>
                </a:lnTo>
                <a:lnTo>
                  <a:pt x="5635871" y="5076804"/>
                </a:lnTo>
                <a:lnTo>
                  <a:pt x="5683498" y="5076804"/>
                </a:lnTo>
                <a:lnTo>
                  <a:pt x="5683498" y="5124449"/>
                </a:lnTo>
                <a:close/>
              </a:path>
              <a:path w="6305550" h="5124450">
                <a:moveTo>
                  <a:pt x="5588243" y="5124449"/>
                </a:moveTo>
                <a:lnTo>
                  <a:pt x="5540616" y="5124449"/>
                </a:lnTo>
                <a:lnTo>
                  <a:pt x="5540616" y="5076804"/>
                </a:lnTo>
                <a:lnTo>
                  <a:pt x="5588243" y="5076804"/>
                </a:lnTo>
                <a:lnTo>
                  <a:pt x="5588243" y="5124449"/>
                </a:lnTo>
                <a:close/>
              </a:path>
              <a:path w="6305550" h="5124450">
                <a:moveTo>
                  <a:pt x="5492989" y="5124449"/>
                </a:moveTo>
                <a:lnTo>
                  <a:pt x="5445362" y="5124449"/>
                </a:lnTo>
                <a:lnTo>
                  <a:pt x="5445362" y="5076804"/>
                </a:lnTo>
                <a:lnTo>
                  <a:pt x="5492989" y="5076804"/>
                </a:lnTo>
                <a:lnTo>
                  <a:pt x="5492989" y="5124449"/>
                </a:lnTo>
                <a:close/>
              </a:path>
              <a:path w="6305550" h="5124450">
                <a:moveTo>
                  <a:pt x="5397734" y="5124449"/>
                </a:moveTo>
                <a:lnTo>
                  <a:pt x="5350107" y="5124449"/>
                </a:lnTo>
                <a:lnTo>
                  <a:pt x="5350107" y="5076804"/>
                </a:lnTo>
                <a:lnTo>
                  <a:pt x="5397734" y="5076804"/>
                </a:lnTo>
                <a:lnTo>
                  <a:pt x="5397734" y="5124449"/>
                </a:lnTo>
                <a:close/>
              </a:path>
              <a:path w="6305550" h="5124450">
                <a:moveTo>
                  <a:pt x="5302480" y="5124449"/>
                </a:moveTo>
                <a:lnTo>
                  <a:pt x="5254853" y="5124449"/>
                </a:lnTo>
                <a:lnTo>
                  <a:pt x="5254853" y="5076804"/>
                </a:lnTo>
                <a:lnTo>
                  <a:pt x="5302480" y="5076804"/>
                </a:lnTo>
                <a:lnTo>
                  <a:pt x="5302480" y="5124449"/>
                </a:lnTo>
                <a:close/>
              </a:path>
              <a:path w="6305550" h="5124450">
                <a:moveTo>
                  <a:pt x="5207225" y="5124449"/>
                </a:moveTo>
                <a:lnTo>
                  <a:pt x="5159598" y="5124449"/>
                </a:lnTo>
                <a:lnTo>
                  <a:pt x="5159598" y="5076804"/>
                </a:lnTo>
                <a:lnTo>
                  <a:pt x="5207225" y="5076804"/>
                </a:lnTo>
                <a:lnTo>
                  <a:pt x="5207225" y="5124449"/>
                </a:lnTo>
                <a:close/>
              </a:path>
              <a:path w="6305550" h="5124450">
                <a:moveTo>
                  <a:pt x="5111971" y="5124449"/>
                </a:moveTo>
                <a:lnTo>
                  <a:pt x="5064344" y="5124449"/>
                </a:lnTo>
                <a:lnTo>
                  <a:pt x="5064344" y="5076804"/>
                </a:lnTo>
                <a:lnTo>
                  <a:pt x="5111971" y="5076804"/>
                </a:lnTo>
                <a:lnTo>
                  <a:pt x="5111971" y="5124449"/>
                </a:lnTo>
                <a:close/>
              </a:path>
              <a:path w="6305550" h="5124450">
                <a:moveTo>
                  <a:pt x="5016716" y="5124449"/>
                </a:moveTo>
                <a:lnTo>
                  <a:pt x="4969089" y="5124449"/>
                </a:lnTo>
                <a:lnTo>
                  <a:pt x="4969089" y="5076804"/>
                </a:lnTo>
                <a:lnTo>
                  <a:pt x="5016716" y="5076804"/>
                </a:lnTo>
                <a:lnTo>
                  <a:pt x="5016716" y="5124449"/>
                </a:lnTo>
                <a:close/>
              </a:path>
              <a:path w="6305550" h="5124450">
                <a:moveTo>
                  <a:pt x="4921462" y="5124449"/>
                </a:moveTo>
                <a:lnTo>
                  <a:pt x="4873835" y="5124449"/>
                </a:lnTo>
                <a:lnTo>
                  <a:pt x="4873835" y="5076804"/>
                </a:lnTo>
                <a:lnTo>
                  <a:pt x="4921462" y="5076804"/>
                </a:lnTo>
                <a:lnTo>
                  <a:pt x="4921462" y="5124449"/>
                </a:lnTo>
                <a:close/>
              </a:path>
              <a:path w="6305550" h="5124450">
                <a:moveTo>
                  <a:pt x="4826207" y="5124449"/>
                </a:moveTo>
                <a:lnTo>
                  <a:pt x="4778580" y="5124449"/>
                </a:lnTo>
                <a:lnTo>
                  <a:pt x="4778580" y="5076804"/>
                </a:lnTo>
                <a:lnTo>
                  <a:pt x="4826207" y="5076804"/>
                </a:lnTo>
                <a:lnTo>
                  <a:pt x="4826207" y="5124449"/>
                </a:lnTo>
                <a:close/>
              </a:path>
              <a:path w="6305550" h="5124450">
                <a:moveTo>
                  <a:pt x="4730953" y="5124449"/>
                </a:moveTo>
                <a:lnTo>
                  <a:pt x="4683326" y="5124449"/>
                </a:lnTo>
                <a:lnTo>
                  <a:pt x="4683326" y="5076804"/>
                </a:lnTo>
                <a:lnTo>
                  <a:pt x="4730953" y="5076804"/>
                </a:lnTo>
                <a:lnTo>
                  <a:pt x="4730953" y="5124449"/>
                </a:lnTo>
                <a:close/>
              </a:path>
              <a:path w="6305550" h="5124450">
                <a:moveTo>
                  <a:pt x="4635698" y="5124449"/>
                </a:moveTo>
                <a:lnTo>
                  <a:pt x="4588071" y="5124449"/>
                </a:lnTo>
                <a:lnTo>
                  <a:pt x="4588071" y="5076804"/>
                </a:lnTo>
                <a:lnTo>
                  <a:pt x="4635698" y="5076804"/>
                </a:lnTo>
                <a:lnTo>
                  <a:pt x="4635698" y="5124449"/>
                </a:lnTo>
                <a:close/>
              </a:path>
              <a:path w="6305550" h="5124450">
                <a:moveTo>
                  <a:pt x="4540444" y="5124449"/>
                </a:moveTo>
                <a:lnTo>
                  <a:pt x="4492817" y="5124449"/>
                </a:lnTo>
                <a:lnTo>
                  <a:pt x="4492817" y="5076804"/>
                </a:lnTo>
                <a:lnTo>
                  <a:pt x="4540444" y="5076804"/>
                </a:lnTo>
                <a:lnTo>
                  <a:pt x="4540444" y="5124449"/>
                </a:lnTo>
                <a:close/>
              </a:path>
              <a:path w="6305550" h="5124450">
                <a:moveTo>
                  <a:pt x="4445189" y="5124449"/>
                </a:moveTo>
                <a:lnTo>
                  <a:pt x="4397562" y="5124449"/>
                </a:lnTo>
                <a:lnTo>
                  <a:pt x="4397562" y="5076804"/>
                </a:lnTo>
                <a:lnTo>
                  <a:pt x="4445189" y="5076804"/>
                </a:lnTo>
                <a:lnTo>
                  <a:pt x="4445189" y="5124449"/>
                </a:lnTo>
                <a:close/>
              </a:path>
              <a:path w="6305550" h="5124450">
                <a:moveTo>
                  <a:pt x="4349935" y="5124449"/>
                </a:moveTo>
                <a:lnTo>
                  <a:pt x="4302308" y="5124449"/>
                </a:lnTo>
                <a:lnTo>
                  <a:pt x="4302308" y="5076804"/>
                </a:lnTo>
                <a:lnTo>
                  <a:pt x="4349935" y="5076804"/>
                </a:lnTo>
                <a:lnTo>
                  <a:pt x="4349935" y="5124449"/>
                </a:lnTo>
                <a:close/>
              </a:path>
              <a:path w="6305550" h="5124450">
                <a:moveTo>
                  <a:pt x="4254680" y="5124449"/>
                </a:moveTo>
                <a:lnTo>
                  <a:pt x="4207053" y="5124449"/>
                </a:lnTo>
                <a:lnTo>
                  <a:pt x="4207053" y="5076804"/>
                </a:lnTo>
                <a:lnTo>
                  <a:pt x="4254680" y="5076804"/>
                </a:lnTo>
                <a:lnTo>
                  <a:pt x="4254680" y="5124449"/>
                </a:lnTo>
                <a:close/>
              </a:path>
              <a:path w="6305550" h="5124450">
                <a:moveTo>
                  <a:pt x="4159426" y="5124449"/>
                </a:moveTo>
                <a:lnTo>
                  <a:pt x="4111799" y="5124449"/>
                </a:lnTo>
                <a:lnTo>
                  <a:pt x="4111799" y="5076804"/>
                </a:lnTo>
                <a:lnTo>
                  <a:pt x="4159426" y="5076804"/>
                </a:lnTo>
                <a:lnTo>
                  <a:pt x="4159426" y="5124449"/>
                </a:lnTo>
                <a:close/>
              </a:path>
              <a:path w="6305550" h="5124450">
                <a:moveTo>
                  <a:pt x="4064171" y="5124449"/>
                </a:moveTo>
                <a:lnTo>
                  <a:pt x="4016544" y="5124449"/>
                </a:lnTo>
                <a:lnTo>
                  <a:pt x="4016544" y="5076804"/>
                </a:lnTo>
                <a:lnTo>
                  <a:pt x="4064171" y="5076804"/>
                </a:lnTo>
                <a:lnTo>
                  <a:pt x="4064171" y="5124449"/>
                </a:lnTo>
                <a:close/>
              </a:path>
              <a:path w="6305550" h="5124450">
                <a:moveTo>
                  <a:pt x="3968917" y="5124449"/>
                </a:moveTo>
                <a:lnTo>
                  <a:pt x="3921290" y="5124449"/>
                </a:lnTo>
                <a:lnTo>
                  <a:pt x="3921290" y="5076804"/>
                </a:lnTo>
                <a:lnTo>
                  <a:pt x="3968917" y="5076804"/>
                </a:lnTo>
                <a:lnTo>
                  <a:pt x="3968917" y="5124449"/>
                </a:lnTo>
                <a:close/>
              </a:path>
              <a:path w="6305550" h="5124450">
                <a:moveTo>
                  <a:pt x="3873662" y="5124449"/>
                </a:moveTo>
                <a:lnTo>
                  <a:pt x="3826035" y="5124449"/>
                </a:lnTo>
                <a:lnTo>
                  <a:pt x="3826035" y="5076804"/>
                </a:lnTo>
                <a:lnTo>
                  <a:pt x="3873662" y="5076804"/>
                </a:lnTo>
                <a:lnTo>
                  <a:pt x="3873662" y="5124449"/>
                </a:lnTo>
                <a:close/>
              </a:path>
              <a:path w="6305550" h="5124450">
                <a:moveTo>
                  <a:pt x="3778408" y="5124449"/>
                </a:moveTo>
                <a:lnTo>
                  <a:pt x="3730781" y="5124449"/>
                </a:lnTo>
                <a:lnTo>
                  <a:pt x="3730781" y="5076804"/>
                </a:lnTo>
                <a:lnTo>
                  <a:pt x="3778408" y="5076804"/>
                </a:lnTo>
                <a:lnTo>
                  <a:pt x="3778408" y="5124449"/>
                </a:lnTo>
                <a:close/>
              </a:path>
              <a:path w="6305550" h="5124450">
                <a:moveTo>
                  <a:pt x="3683153" y="5124449"/>
                </a:moveTo>
                <a:lnTo>
                  <a:pt x="3635526" y="5124449"/>
                </a:lnTo>
                <a:lnTo>
                  <a:pt x="3635526" y="5076804"/>
                </a:lnTo>
                <a:lnTo>
                  <a:pt x="3683153" y="5076804"/>
                </a:lnTo>
                <a:lnTo>
                  <a:pt x="3683153" y="5124449"/>
                </a:lnTo>
                <a:close/>
              </a:path>
              <a:path w="6305550" h="5124450">
                <a:moveTo>
                  <a:pt x="3587899" y="5124449"/>
                </a:moveTo>
                <a:lnTo>
                  <a:pt x="3540272" y="5124449"/>
                </a:lnTo>
                <a:lnTo>
                  <a:pt x="3540272" y="5076804"/>
                </a:lnTo>
                <a:lnTo>
                  <a:pt x="3587899" y="5076804"/>
                </a:lnTo>
                <a:lnTo>
                  <a:pt x="3587899" y="5124449"/>
                </a:lnTo>
                <a:close/>
              </a:path>
              <a:path w="6305550" h="5124450">
                <a:moveTo>
                  <a:pt x="3492644" y="5124449"/>
                </a:moveTo>
                <a:lnTo>
                  <a:pt x="3445017" y="5124449"/>
                </a:lnTo>
                <a:lnTo>
                  <a:pt x="3445017" y="5076804"/>
                </a:lnTo>
                <a:lnTo>
                  <a:pt x="3492644" y="5076804"/>
                </a:lnTo>
                <a:lnTo>
                  <a:pt x="3492644" y="5124449"/>
                </a:lnTo>
                <a:close/>
              </a:path>
              <a:path w="6305550" h="5124450">
                <a:moveTo>
                  <a:pt x="3397390" y="5124449"/>
                </a:moveTo>
                <a:lnTo>
                  <a:pt x="3349763" y="5124449"/>
                </a:lnTo>
                <a:lnTo>
                  <a:pt x="3349763" y="5076804"/>
                </a:lnTo>
                <a:lnTo>
                  <a:pt x="3397390" y="5076804"/>
                </a:lnTo>
                <a:lnTo>
                  <a:pt x="3397390" y="5124449"/>
                </a:lnTo>
                <a:close/>
              </a:path>
              <a:path w="6305550" h="5124450">
                <a:moveTo>
                  <a:pt x="3302135" y="5124449"/>
                </a:moveTo>
                <a:lnTo>
                  <a:pt x="3254508" y="5124449"/>
                </a:lnTo>
                <a:lnTo>
                  <a:pt x="3254508" y="5076804"/>
                </a:lnTo>
                <a:lnTo>
                  <a:pt x="3302135" y="5076804"/>
                </a:lnTo>
                <a:lnTo>
                  <a:pt x="3302135" y="5124449"/>
                </a:lnTo>
                <a:close/>
              </a:path>
              <a:path w="6305550" h="5124450">
                <a:moveTo>
                  <a:pt x="3206881" y="5124449"/>
                </a:moveTo>
                <a:lnTo>
                  <a:pt x="3159254" y="5124449"/>
                </a:lnTo>
                <a:lnTo>
                  <a:pt x="3159254" y="5076804"/>
                </a:lnTo>
                <a:lnTo>
                  <a:pt x="3206881" y="5076804"/>
                </a:lnTo>
                <a:lnTo>
                  <a:pt x="3206881" y="5124449"/>
                </a:lnTo>
                <a:close/>
              </a:path>
              <a:path w="6305550" h="5124450">
                <a:moveTo>
                  <a:pt x="3111626" y="5124449"/>
                </a:moveTo>
                <a:lnTo>
                  <a:pt x="3063999" y="5124449"/>
                </a:lnTo>
                <a:lnTo>
                  <a:pt x="3063999" y="5076804"/>
                </a:lnTo>
                <a:lnTo>
                  <a:pt x="3111626" y="5076804"/>
                </a:lnTo>
                <a:lnTo>
                  <a:pt x="3111626" y="5124449"/>
                </a:lnTo>
                <a:close/>
              </a:path>
              <a:path w="6305550" h="5124450">
                <a:moveTo>
                  <a:pt x="3016372" y="5124449"/>
                </a:moveTo>
                <a:lnTo>
                  <a:pt x="2968745" y="5124449"/>
                </a:lnTo>
                <a:lnTo>
                  <a:pt x="2968745" y="5076804"/>
                </a:lnTo>
                <a:lnTo>
                  <a:pt x="3016372" y="5076804"/>
                </a:lnTo>
                <a:lnTo>
                  <a:pt x="3016372" y="5124449"/>
                </a:lnTo>
                <a:close/>
              </a:path>
              <a:path w="6305550" h="5124450">
                <a:moveTo>
                  <a:pt x="2921117" y="5124449"/>
                </a:moveTo>
                <a:lnTo>
                  <a:pt x="2873490" y="5124449"/>
                </a:lnTo>
                <a:lnTo>
                  <a:pt x="2873490" y="5076804"/>
                </a:lnTo>
                <a:lnTo>
                  <a:pt x="2921117" y="5076804"/>
                </a:lnTo>
                <a:lnTo>
                  <a:pt x="2921117" y="5124449"/>
                </a:lnTo>
                <a:close/>
              </a:path>
              <a:path w="6305550" h="5124450">
                <a:moveTo>
                  <a:pt x="2825863" y="5124449"/>
                </a:moveTo>
                <a:lnTo>
                  <a:pt x="2778236" y="5124449"/>
                </a:lnTo>
                <a:lnTo>
                  <a:pt x="2778236" y="5076804"/>
                </a:lnTo>
                <a:lnTo>
                  <a:pt x="2825863" y="5076804"/>
                </a:lnTo>
                <a:lnTo>
                  <a:pt x="2825863" y="5124449"/>
                </a:lnTo>
                <a:close/>
              </a:path>
              <a:path w="6305550" h="5124450">
                <a:moveTo>
                  <a:pt x="2730608" y="5124449"/>
                </a:moveTo>
                <a:lnTo>
                  <a:pt x="2682981" y="5124449"/>
                </a:lnTo>
                <a:lnTo>
                  <a:pt x="2682981" y="5076804"/>
                </a:lnTo>
                <a:lnTo>
                  <a:pt x="2730608" y="5076804"/>
                </a:lnTo>
                <a:lnTo>
                  <a:pt x="2730608" y="5124449"/>
                </a:lnTo>
                <a:close/>
              </a:path>
              <a:path w="6305550" h="5124450">
                <a:moveTo>
                  <a:pt x="2635354" y="5124449"/>
                </a:moveTo>
                <a:lnTo>
                  <a:pt x="2587727" y="5124449"/>
                </a:lnTo>
                <a:lnTo>
                  <a:pt x="2587727" y="5076804"/>
                </a:lnTo>
                <a:lnTo>
                  <a:pt x="2635354" y="5076804"/>
                </a:lnTo>
                <a:lnTo>
                  <a:pt x="2635354" y="5124449"/>
                </a:lnTo>
                <a:close/>
              </a:path>
              <a:path w="6305550" h="5124450">
                <a:moveTo>
                  <a:pt x="2540099" y="5124449"/>
                </a:moveTo>
                <a:lnTo>
                  <a:pt x="2492472" y="5124449"/>
                </a:lnTo>
                <a:lnTo>
                  <a:pt x="2492472" y="5076804"/>
                </a:lnTo>
                <a:lnTo>
                  <a:pt x="2540099" y="5076804"/>
                </a:lnTo>
                <a:lnTo>
                  <a:pt x="2540099" y="5124449"/>
                </a:lnTo>
                <a:close/>
              </a:path>
              <a:path w="6305550" h="5124450">
                <a:moveTo>
                  <a:pt x="2444845" y="5124449"/>
                </a:moveTo>
                <a:lnTo>
                  <a:pt x="2397218" y="5124449"/>
                </a:lnTo>
                <a:lnTo>
                  <a:pt x="2397218" y="5076804"/>
                </a:lnTo>
                <a:lnTo>
                  <a:pt x="2444845" y="5076804"/>
                </a:lnTo>
                <a:lnTo>
                  <a:pt x="2444845" y="5124449"/>
                </a:lnTo>
                <a:close/>
              </a:path>
              <a:path w="6305550" h="5124450">
                <a:moveTo>
                  <a:pt x="2349590" y="5124449"/>
                </a:moveTo>
                <a:lnTo>
                  <a:pt x="2301963" y="5124449"/>
                </a:lnTo>
                <a:lnTo>
                  <a:pt x="2301963" y="5076804"/>
                </a:lnTo>
                <a:lnTo>
                  <a:pt x="2349590" y="5076804"/>
                </a:lnTo>
                <a:lnTo>
                  <a:pt x="2349590" y="5124449"/>
                </a:lnTo>
                <a:close/>
              </a:path>
              <a:path w="6305550" h="5124450">
                <a:moveTo>
                  <a:pt x="2254336" y="5124449"/>
                </a:moveTo>
                <a:lnTo>
                  <a:pt x="2206709" y="5124449"/>
                </a:lnTo>
                <a:lnTo>
                  <a:pt x="2206709" y="5076804"/>
                </a:lnTo>
                <a:lnTo>
                  <a:pt x="2254336" y="5076804"/>
                </a:lnTo>
                <a:lnTo>
                  <a:pt x="2254336" y="5124449"/>
                </a:lnTo>
                <a:close/>
              </a:path>
              <a:path w="6305550" h="5124450">
                <a:moveTo>
                  <a:pt x="2159081" y="5124449"/>
                </a:moveTo>
                <a:lnTo>
                  <a:pt x="2111454" y="5124449"/>
                </a:lnTo>
                <a:lnTo>
                  <a:pt x="2111454" y="5076804"/>
                </a:lnTo>
                <a:lnTo>
                  <a:pt x="2159081" y="5076804"/>
                </a:lnTo>
                <a:lnTo>
                  <a:pt x="2159081" y="5124449"/>
                </a:lnTo>
                <a:close/>
              </a:path>
              <a:path w="6305550" h="5124450">
                <a:moveTo>
                  <a:pt x="2063827" y="5124449"/>
                </a:moveTo>
                <a:lnTo>
                  <a:pt x="2016200" y="5124449"/>
                </a:lnTo>
                <a:lnTo>
                  <a:pt x="2016200" y="5076804"/>
                </a:lnTo>
                <a:lnTo>
                  <a:pt x="2063827" y="5076804"/>
                </a:lnTo>
                <a:lnTo>
                  <a:pt x="2063827" y="5124449"/>
                </a:lnTo>
                <a:close/>
              </a:path>
              <a:path w="6305550" h="5124450">
                <a:moveTo>
                  <a:pt x="1968572" y="5124449"/>
                </a:moveTo>
                <a:lnTo>
                  <a:pt x="1920945" y="5124449"/>
                </a:lnTo>
                <a:lnTo>
                  <a:pt x="1920945" y="5076804"/>
                </a:lnTo>
                <a:lnTo>
                  <a:pt x="1968572" y="5076804"/>
                </a:lnTo>
                <a:lnTo>
                  <a:pt x="1968572" y="5124449"/>
                </a:lnTo>
                <a:close/>
              </a:path>
              <a:path w="6305550" h="5124450">
                <a:moveTo>
                  <a:pt x="1873318" y="5124449"/>
                </a:moveTo>
                <a:lnTo>
                  <a:pt x="1825691" y="5124449"/>
                </a:lnTo>
                <a:lnTo>
                  <a:pt x="1825691" y="5076804"/>
                </a:lnTo>
                <a:lnTo>
                  <a:pt x="1873318" y="5076804"/>
                </a:lnTo>
                <a:lnTo>
                  <a:pt x="1873318" y="5124449"/>
                </a:lnTo>
                <a:close/>
              </a:path>
              <a:path w="6305550" h="5124450">
                <a:moveTo>
                  <a:pt x="1778063" y="5124449"/>
                </a:moveTo>
                <a:lnTo>
                  <a:pt x="1730436" y="5124449"/>
                </a:lnTo>
                <a:lnTo>
                  <a:pt x="1730436" y="5076804"/>
                </a:lnTo>
                <a:lnTo>
                  <a:pt x="1778063" y="5076804"/>
                </a:lnTo>
                <a:lnTo>
                  <a:pt x="1778063" y="5124449"/>
                </a:lnTo>
                <a:close/>
              </a:path>
              <a:path w="6305550" h="5124450">
                <a:moveTo>
                  <a:pt x="1682809" y="5124449"/>
                </a:moveTo>
                <a:lnTo>
                  <a:pt x="1635182" y="5124449"/>
                </a:lnTo>
                <a:lnTo>
                  <a:pt x="1635182" y="5076804"/>
                </a:lnTo>
                <a:lnTo>
                  <a:pt x="1682809" y="5076804"/>
                </a:lnTo>
                <a:lnTo>
                  <a:pt x="1682809" y="5124449"/>
                </a:lnTo>
                <a:close/>
              </a:path>
              <a:path w="6305550" h="5124450">
                <a:moveTo>
                  <a:pt x="1587555" y="5124449"/>
                </a:moveTo>
                <a:lnTo>
                  <a:pt x="1539927" y="5124449"/>
                </a:lnTo>
                <a:lnTo>
                  <a:pt x="1539927" y="5076804"/>
                </a:lnTo>
                <a:lnTo>
                  <a:pt x="1587555" y="5076804"/>
                </a:lnTo>
                <a:lnTo>
                  <a:pt x="1587555" y="5124449"/>
                </a:lnTo>
                <a:close/>
              </a:path>
              <a:path w="6305550" h="5124450">
                <a:moveTo>
                  <a:pt x="1492300" y="5124449"/>
                </a:moveTo>
                <a:lnTo>
                  <a:pt x="1444673" y="5124449"/>
                </a:lnTo>
                <a:lnTo>
                  <a:pt x="1444673" y="5076804"/>
                </a:lnTo>
                <a:lnTo>
                  <a:pt x="1492300" y="5076804"/>
                </a:lnTo>
                <a:lnTo>
                  <a:pt x="1492300" y="5124449"/>
                </a:lnTo>
                <a:close/>
              </a:path>
              <a:path w="6305550" h="5124450">
                <a:moveTo>
                  <a:pt x="1397045" y="5124449"/>
                </a:moveTo>
                <a:lnTo>
                  <a:pt x="1349418" y="5124449"/>
                </a:lnTo>
                <a:lnTo>
                  <a:pt x="1349418" y="5076804"/>
                </a:lnTo>
                <a:lnTo>
                  <a:pt x="1397045" y="5076804"/>
                </a:lnTo>
                <a:lnTo>
                  <a:pt x="1397045" y="5124449"/>
                </a:lnTo>
                <a:close/>
              </a:path>
              <a:path w="6305550" h="5124450">
                <a:moveTo>
                  <a:pt x="1301791" y="5124449"/>
                </a:moveTo>
                <a:lnTo>
                  <a:pt x="1254164" y="5124449"/>
                </a:lnTo>
                <a:lnTo>
                  <a:pt x="1254164" y="5076804"/>
                </a:lnTo>
                <a:lnTo>
                  <a:pt x="1301791" y="5076804"/>
                </a:lnTo>
                <a:lnTo>
                  <a:pt x="1301791" y="5124449"/>
                </a:lnTo>
                <a:close/>
              </a:path>
              <a:path w="6305550" h="5124450">
                <a:moveTo>
                  <a:pt x="1206536" y="5124449"/>
                </a:moveTo>
                <a:lnTo>
                  <a:pt x="1158909" y="5124449"/>
                </a:lnTo>
                <a:lnTo>
                  <a:pt x="1158909" y="5076804"/>
                </a:lnTo>
                <a:lnTo>
                  <a:pt x="1206536" y="5076804"/>
                </a:lnTo>
                <a:lnTo>
                  <a:pt x="1206536" y="5124449"/>
                </a:lnTo>
                <a:close/>
              </a:path>
              <a:path w="6305550" h="5124450">
                <a:moveTo>
                  <a:pt x="1111282" y="5124449"/>
                </a:moveTo>
                <a:lnTo>
                  <a:pt x="1063655" y="5124449"/>
                </a:lnTo>
                <a:lnTo>
                  <a:pt x="1063655" y="5076804"/>
                </a:lnTo>
                <a:lnTo>
                  <a:pt x="1111282" y="5076804"/>
                </a:lnTo>
                <a:lnTo>
                  <a:pt x="1111282" y="5124449"/>
                </a:lnTo>
                <a:close/>
              </a:path>
              <a:path w="6305550" h="5124450">
                <a:moveTo>
                  <a:pt x="1016027" y="5124449"/>
                </a:moveTo>
                <a:lnTo>
                  <a:pt x="968400" y="5124449"/>
                </a:lnTo>
                <a:lnTo>
                  <a:pt x="968400" y="5076804"/>
                </a:lnTo>
                <a:lnTo>
                  <a:pt x="1016027" y="5076804"/>
                </a:lnTo>
                <a:lnTo>
                  <a:pt x="1016027" y="5124449"/>
                </a:lnTo>
                <a:close/>
              </a:path>
              <a:path w="6305550" h="5124450">
                <a:moveTo>
                  <a:pt x="920773" y="5124449"/>
                </a:moveTo>
                <a:lnTo>
                  <a:pt x="873146" y="5124449"/>
                </a:lnTo>
                <a:lnTo>
                  <a:pt x="873146" y="5076804"/>
                </a:lnTo>
                <a:lnTo>
                  <a:pt x="920773" y="5076804"/>
                </a:lnTo>
                <a:lnTo>
                  <a:pt x="920773" y="5124449"/>
                </a:lnTo>
                <a:close/>
              </a:path>
              <a:path w="6305550" h="5124450">
                <a:moveTo>
                  <a:pt x="825518" y="5124449"/>
                </a:moveTo>
                <a:lnTo>
                  <a:pt x="777891" y="5124449"/>
                </a:lnTo>
                <a:lnTo>
                  <a:pt x="777891" y="5076804"/>
                </a:lnTo>
                <a:lnTo>
                  <a:pt x="825518" y="5076804"/>
                </a:lnTo>
                <a:lnTo>
                  <a:pt x="825518" y="5124449"/>
                </a:lnTo>
                <a:close/>
              </a:path>
              <a:path w="6305550" h="5124450">
                <a:moveTo>
                  <a:pt x="730264" y="5124449"/>
                </a:moveTo>
                <a:lnTo>
                  <a:pt x="682637" y="5124449"/>
                </a:lnTo>
                <a:lnTo>
                  <a:pt x="682637" y="5076804"/>
                </a:lnTo>
                <a:lnTo>
                  <a:pt x="730264" y="5076804"/>
                </a:lnTo>
                <a:lnTo>
                  <a:pt x="730264" y="5124449"/>
                </a:lnTo>
                <a:close/>
              </a:path>
              <a:path w="6305550" h="5124450">
                <a:moveTo>
                  <a:pt x="635009" y="5124449"/>
                </a:moveTo>
                <a:lnTo>
                  <a:pt x="587382" y="5124449"/>
                </a:lnTo>
                <a:lnTo>
                  <a:pt x="587382" y="5076804"/>
                </a:lnTo>
                <a:lnTo>
                  <a:pt x="635009" y="5076804"/>
                </a:lnTo>
                <a:lnTo>
                  <a:pt x="635009" y="5124449"/>
                </a:lnTo>
                <a:close/>
              </a:path>
              <a:path w="6305550" h="5124450">
                <a:moveTo>
                  <a:pt x="539755" y="5124449"/>
                </a:moveTo>
                <a:lnTo>
                  <a:pt x="492128" y="5124449"/>
                </a:lnTo>
                <a:lnTo>
                  <a:pt x="492128" y="5076804"/>
                </a:lnTo>
                <a:lnTo>
                  <a:pt x="539755" y="5076804"/>
                </a:lnTo>
                <a:lnTo>
                  <a:pt x="539755" y="5124449"/>
                </a:lnTo>
                <a:close/>
              </a:path>
              <a:path w="6305550" h="5124450">
                <a:moveTo>
                  <a:pt x="444333" y="5122396"/>
                </a:moveTo>
                <a:lnTo>
                  <a:pt x="437774" y="5122071"/>
                </a:lnTo>
                <a:lnTo>
                  <a:pt x="397238" y="5116020"/>
                </a:lnTo>
                <a:lnTo>
                  <a:pt x="405873" y="5069454"/>
                </a:lnTo>
                <a:lnTo>
                  <a:pt x="416442" y="5071281"/>
                </a:lnTo>
                <a:lnTo>
                  <a:pt x="427050" y="5072849"/>
                </a:lnTo>
                <a:lnTo>
                  <a:pt x="437694" y="5074157"/>
                </a:lnTo>
                <a:lnTo>
                  <a:pt x="448376" y="5075205"/>
                </a:lnTo>
                <a:lnTo>
                  <a:pt x="444333" y="5122396"/>
                </a:lnTo>
                <a:close/>
              </a:path>
              <a:path w="6305550" h="5124450">
                <a:moveTo>
                  <a:pt x="350848" y="5105038"/>
                </a:moveTo>
                <a:lnTo>
                  <a:pt x="344504" y="5103443"/>
                </a:lnTo>
                <a:lnTo>
                  <a:pt x="305814" y="5089581"/>
                </a:lnTo>
                <a:lnTo>
                  <a:pt x="323369" y="5045577"/>
                </a:lnTo>
                <a:lnTo>
                  <a:pt x="333401" y="5049441"/>
                </a:lnTo>
                <a:lnTo>
                  <a:pt x="343518" y="5053055"/>
                </a:lnTo>
                <a:lnTo>
                  <a:pt x="353721" y="5056420"/>
                </a:lnTo>
                <a:lnTo>
                  <a:pt x="364010" y="5059535"/>
                </a:lnTo>
                <a:lnTo>
                  <a:pt x="350848" y="5105038"/>
                </a:lnTo>
                <a:close/>
              </a:path>
              <a:path w="6305550" h="5124450">
                <a:moveTo>
                  <a:pt x="262521" y="5069791"/>
                </a:moveTo>
                <a:lnTo>
                  <a:pt x="257035" y="5067198"/>
                </a:lnTo>
                <a:lnTo>
                  <a:pt x="221293" y="5045804"/>
                </a:lnTo>
                <a:lnTo>
                  <a:pt x="247100" y="5006059"/>
                </a:lnTo>
                <a:lnTo>
                  <a:pt x="256200" y="5011814"/>
                </a:lnTo>
                <a:lnTo>
                  <a:pt x="265433" y="5017342"/>
                </a:lnTo>
                <a:lnTo>
                  <a:pt x="274801" y="5022641"/>
                </a:lnTo>
                <a:lnTo>
                  <a:pt x="284302" y="5027711"/>
                </a:lnTo>
                <a:lnTo>
                  <a:pt x="262521" y="5069791"/>
                </a:lnTo>
                <a:close/>
              </a:path>
              <a:path w="6305550" h="5124450">
                <a:moveTo>
                  <a:pt x="182772" y="5017989"/>
                </a:moveTo>
                <a:lnTo>
                  <a:pt x="177916" y="5014393"/>
                </a:lnTo>
                <a:lnTo>
                  <a:pt x="146960" y="4986347"/>
                </a:lnTo>
                <a:lnTo>
                  <a:pt x="180009" y="4952417"/>
                </a:lnTo>
                <a:lnTo>
                  <a:pt x="187828" y="4959854"/>
                </a:lnTo>
                <a:lnTo>
                  <a:pt x="195822" y="4967091"/>
                </a:lnTo>
                <a:lnTo>
                  <a:pt x="203991" y="4974128"/>
                </a:lnTo>
                <a:lnTo>
                  <a:pt x="212334" y="4980964"/>
                </a:lnTo>
                <a:lnTo>
                  <a:pt x="182772" y="5017989"/>
                </a:lnTo>
                <a:close/>
              </a:path>
              <a:path w="6305550" h="5124450">
                <a:moveTo>
                  <a:pt x="114359" y="4951265"/>
                </a:moveTo>
                <a:lnTo>
                  <a:pt x="110013" y="4946464"/>
                </a:lnTo>
                <a:lnTo>
                  <a:pt x="85572" y="4913437"/>
                </a:lnTo>
                <a:lnTo>
                  <a:pt x="124601" y="4886622"/>
                </a:lnTo>
                <a:lnTo>
                  <a:pt x="130783" y="4895396"/>
                </a:lnTo>
                <a:lnTo>
                  <a:pt x="137174" y="4904010"/>
                </a:lnTo>
                <a:lnTo>
                  <a:pt x="143774" y="4912464"/>
                </a:lnTo>
                <a:lnTo>
                  <a:pt x="150582" y="4920758"/>
                </a:lnTo>
                <a:lnTo>
                  <a:pt x="114359" y="4951265"/>
                </a:lnTo>
                <a:close/>
              </a:path>
              <a:path w="6305550" h="5124450">
                <a:moveTo>
                  <a:pt x="60540" y="4872850"/>
                </a:moveTo>
                <a:lnTo>
                  <a:pt x="57229" y="4867314"/>
                </a:lnTo>
                <a:lnTo>
                  <a:pt x="39629" y="4830060"/>
                </a:lnTo>
                <a:lnTo>
                  <a:pt x="83153" y="4811370"/>
                </a:lnTo>
                <a:lnTo>
                  <a:pt x="87514" y="4821200"/>
                </a:lnTo>
                <a:lnTo>
                  <a:pt x="92111" y="4830913"/>
                </a:lnTo>
                <a:lnTo>
                  <a:pt x="96946" y="4840510"/>
                </a:lnTo>
                <a:lnTo>
                  <a:pt x="102017" y="4849992"/>
                </a:lnTo>
                <a:lnTo>
                  <a:pt x="60540" y="4872850"/>
                </a:lnTo>
                <a:close/>
              </a:path>
              <a:path w="6305550" h="5124450">
                <a:moveTo>
                  <a:pt x="23012" y="4785438"/>
                </a:moveTo>
                <a:lnTo>
                  <a:pt x="20998" y="4779811"/>
                </a:lnTo>
                <a:lnTo>
                  <a:pt x="10823" y="4739310"/>
                </a:lnTo>
                <a:lnTo>
                  <a:pt x="57171" y="4729470"/>
                </a:lnTo>
                <a:lnTo>
                  <a:pt x="59535" y="4739977"/>
                </a:lnTo>
                <a:lnTo>
                  <a:pt x="62155" y="4750418"/>
                </a:lnTo>
                <a:lnTo>
                  <a:pt x="65032" y="4760791"/>
                </a:lnTo>
                <a:lnTo>
                  <a:pt x="68164" y="4771097"/>
                </a:lnTo>
                <a:lnTo>
                  <a:pt x="23012" y="4785438"/>
                </a:lnTo>
                <a:close/>
              </a:path>
              <a:path w="6305550" h="5124450">
                <a:moveTo>
                  <a:pt x="3255" y="4692391"/>
                </a:moveTo>
                <a:lnTo>
                  <a:pt x="2377" y="4686505"/>
                </a:lnTo>
                <a:lnTo>
                  <a:pt x="307" y="4644682"/>
                </a:lnTo>
                <a:lnTo>
                  <a:pt x="47663" y="4644077"/>
                </a:lnTo>
                <a:lnTo>
                  <a:pt x="47933" y="4654868"/>
                </a:lnTo>
                <a:lnTo>
                  <a:pt x="48468" y="4665640"/>
                </a:lnTo>
                <a:lnTo>
                  <a:pt x="49268" y="4676395"/>
                </a:lnTo>
                <a:lnTo>
                  <a:pt x="50333" y="4687132"/>
                </a:lnTo>
                <a:lnTo>
                  <a:pt x="3255" y="4692391"/>
                </a:lnTo>
                <a:close/>
              </a:path>
              <a:path w="6305550" h="5124450">
                <a:moveTo>
                  <a:pt x="47627" y="4596983"/>
                </a:moveTo>
                <a:lnTo>
                  <a:pt x="0" y="4596983"/>
                </a:lnTo>
                <a:lnTo>
                  <a:pt x="0" y="4549337"/>
                </a:lnTo>
                <a:lnTo>
                  <a:pt x="47627" y="4549337"/>
                </a:lnTo>
                <a:lnTo>
                  <a:pt x="47627" y="4596983"/>
                </a:lnTo>
                <a:close/>
              </a:path>
              <a:path w="6305550" h="5124450">
                <a:moveTo>
                  <a:pt x="47627" y="4501692"/>
                </a:moveTo>
                <a:lnTo>
                  <a:pt x="0" y="4501692"/>
                </a:lnTo>
                <a:lnTo>
                  <a:pt x="0" y="4454046"/>
                </a:lnTo>
                <a:lnTo>
                  <a:pt x="47627" y="4454046"/>
                </a:lnTo>
                <a:lnTo>
                  <a:pt x="47627" y="4501692"/>
                </a:lnTo>
                <a:close/>
              </a:path>
              <a:path w="6305550" h="5124450">
                <a:moveTo>
                  <a:pt x="47627" y="4406400"/>
                </a:moveTo>
                <a:lnTo>
                  <a:pt x="0" y="4406400"/>
                </a:lnTo>
                <a:lnTo>
                  <a:pt x="0" y="4358754"/>
                </a:lnTo>
                <a:lnTo>
                  <a:pt x="47627" y="4358754"/>
                </a:lnTo>
                <a:lnTo>
                  <a:pt x="47627" y="4406400"/>
                </a:lnTo>
                <a:close/>
              </a:path>
              <a:path w="6305550" h="5124450">
                <a:moveTo>
                  <a:pt x="47627" y="4311109"/>
                </a:moveTo>
                <a:lnTo>
                  <a:pt x="0" y="4311109"/>
                </a:lnTo>
                <a:lnTo>
                  <a:pt x="0" y="4263463"/>
                </a:lnTo>
                <a:lnTo>
                  <a:pt x="47627" y="4263463"/>
                </a:lnTo>
                <a:lnTo>
                  <a:pt x="47627" y="4311109"/>
                </a:lnTo>
                <a:close/>
              </a:path>
              <a:path w="6305550" h="5124450">
                <a:moveTo>
                  <a:pt x="47627" y="4215817"/>
                </a:moveTo>
                <a:lnTo>
                  <a:pt x="0" y="4215817"/>
                </a:lnTo>
                <a:lnTo>
                  <a:pt x="0" y="4168171"/>
                </a:lnTo>
                <a:lnTo>
                  <a:pt x="47627" y="4168171"/>
                </a:lnTo>
                <a:lnTo>
                  <a:pt x="47627" y="4215817"/>
                </a:lnTo>
                <a:close/>
              </a:path>
              <a:path w="6305550" h="5124450">
                <a:moveTo>
                  <a:pt x="47627" y="4120526"/>
                </a:moveTo>
                <a:lnTo>
                  <a:pt x="0" y="4120526"/>
                </a:lnTo>
                <a:lnTo>
                  <a:pt x="0" y="4072880"/>
                </a:lnTo>
                <a:lnTo>
                  <a:pt x="47627" y="4072880"/>
                </a:lnTo>
                <a:lnTo>
                  <a:pt x="47627" y="4120526"/>
                </a:lnTo>
                <a:close/>
              </a:path>
              <a:path w="6305550" h="5124450">
                <a:moveTo>
                  <a:pt x="47627" y="4025234"/>
                </a:moveTo>
                <a:lnTo>
                  <a:pt x="0" y="4025234"/>
                </a:lnTo>
                <a:lnTo>
                  <a:pt x="0" y="3977588"/>
                </a:lnTo>
                <a:lnTo>
                  <a:pt x="47627" y="3977588"/>
                </a:lnTo>
                <a:lnTo>
                  <a:pt x="47627" y="4025234"/>
                </a:lnTo>
                <a:close/>
              </a:path>
              <a:path w="6305550" h="5124450">
                <a:moveTo>
                  <a:pt x="47627" y="3929943"/>
                </a:moveTo>
                <a:lnTo>
                  <a:pt x="0" y="3929943"/>
                </a:lnTo>
                <a:lnTo>
                  <a:pt x="0" y="3882297"/>
                </a:lnTo>
                <a:lnTo>
                  <a:pt x="47627" y="3882297"/>
                </a:lnTo>
                <a:lnTo>
                  <a:pt x="47627" y="3929943"/>
                </a:lnTo>
                <a:close/>
              </a:path>
              <a:path w="6305550" h="5124450">
                <a:moveTo>
                  <a:pt x="47627" y="3834651"/>
                </a:moveTo>
                <a:lnTo>
                  <a:pt x="0" y="3834651"/>
                </a:lnTo>
                <a:lnTo>
                  <a:pt x="0" y="3787005"/>
                </a:lnTo>
                <a:lnTo>
                  <a:pt x="47627" y="3787005"/>
                </a:lnTo>
                <a:lnTo>
                  <a:pt x="47627" y="3834651"/>
                </a:lnTo>
                <a:close/>
              </a:path>
              <a:path w="6305550" h="5124450">
                <a:moveTo>
                  <a:pt x="47627" y="3739359"/>
                </a:moveTo>
                <a:lnTo>
                  <a:pt x="0" y="3739359"/>
                </a:lnTo>
                <a:lnTo>
                  <a:pt x="0" y="3691714"/>
                </a:lnTo>
                <a:lnTo>
                  <a:pt x="47627" y="3691714"/>
                </a:lnTo>
                <a:lnTo>
                  <a:pt x="47627" y="3739359"/>
                </a:lnTo>
                <a:close/>
              </a:path>
              <a:path w="6305550" h="5124450">
                <a:moveTo>
                  <a:pt x="47627" y="3644068"/>
                </a:moveTo>
                <a:lnTo>
                  <a:pt x="0" y="3644068"/>
                </a:lnTo>
                <a:lnTo>
                  <a:pt x="0" y="3596422"/>
                </a:lnTo>
                <a:lnTo>
                  <a:pt x="47627" y="3596422"/>
                </a:lnTo>
                <a:lnTo>
                  <a:pt x="47627" y="3644068"/>
                </a:lnTo>
                <a:close/>
              </a:path>
              <a:path w="6305550" h="5124450">
                <a:moveTo>
                  <a:pt x="47627" y="3548776"/>
                </a:moveTo>
                <a:lnTo>
                  <a:pt x="0" y="3548776"/>
                </a:lnTo>
                <a:lnTo>
                  <a:pt x="0" y="3501130"/>
                </a:lnTo>
                <a:lnTo>
                  <a:pt x="47627" y="3501130"/>
                </a:lnTo>
                <a:lnTo>
                  <a:pt x="47627" y="3548776"/>
                </a:lnTo>
                <a:close/>
              </a:path>
              <a:path w="6305550" h="5124450">
                <a:moveTo>
                  <a:pt x="47627" y="3453485"/>
                </a:moveTo>
                <a:lnTo>
                  <a:pt x="0" y="3453485"/>
                </a:lnTo>
                <a:lnTo>
                  <a:pt x="0" y="3405839"/>
                </a:lnTo>
                <a:lnTo>
                  <a:pt x="47627" y="3405839"/>
                </a:lnTo>
                <a:lnTo>
                  <a:pt x="47627" y="3453485"/>
                </a:lnTo>
                <a:close/>
              </a:path>
              <a:path w="6305550" h="5124450">
                <a:moveTo>
                  <a:pt x="47627" y="3358193"/>
                </a:moveTo>
                <a:lnTo>
                  <a:pt x="0" y="3358193"/>
                </a:lnTo>
                <a:lnTo>
                  <a:pt x="0" y="3310547"/>
                </a:lnTo>
                <a:lnTo>
                  <a:pt x="47627" y="3310547"/>
                </a:lnTo>
                <a:lnTo>
                  <a:pt x="47627" y="3358193"/>
                </a:lnTo>
                <a:close/>
              </a:path>
              <a:path w="6305550" h="5124450">
                <a:moveTo>
                  <a:pt x="47627" y="3262902"/>
                </a:moveTo>
                <a:lnTo>
                  <a:pt x="0" y="3262902"/>
                </a:lnTo>
                <a:lnTo>
                  <a:pt x="0" y="3215256"/>
                </a:lnTo>
                <a:lnTo>
                  <a:pt x="47627" y="3215256"/>
                </a:lnTo>
                <a:lnTo>
                  <a:pt x="47627" y="3262902"/>
                </a:lnTo>
                <a:close/>
              </a:path>
              <a:path w="6305550" h="5124450">
                <a:moveTo>
                  <a:pt x="47627" y="3167610"/>
                </a:moveTo>
                <a:lnTo>
                  <a:pt x="0" y="3167610"/>
                </a:lnTo>
                <a:lnTo>
                  <a:pt x="0" y="3119964"/>
                </a:lnTo>
                <a:lnTo>
                  <a:pt x="47627" y="3119964"/>
                </a:lnTo>
                <a:lnTo>
                  <a:pt x="47627" y="3167610"/>
                </a:lnTo>
                <a:close/>
              </a:path>
              <a:path w="6305550" h="5124450">
                <a:moveTo>
                  <a:pt x="47627" y="3072319"/>
                </a:moveTo>
                <a:lnTo>
                  <a:pt x="0" y="3072319"/>
                </a:lnTo>
                <a:lnTo>
                  <a:pt x="0" y="3024673"/>
                </a:lnTo>
                <a:lnTo>
                  <a:pt x="47627" y="3024673"/>
                </a:lnTo>
                <a:lnTo>
                  <a:pt x="47627" y="3072319"/>
                </a:lnTo>
                <a:close/>
              </a:path>
              <a:path w="6305550" h="5124450">
                <a:moveTo>
                  <a:pt x="47627" y="2977027"/>
                </a:moveTo>
                <a:lnTo>
                  <a:pt x="0" y="2977027"/>
                </a:lnTo>
                <a:lnTo>
                  <a:pt x="0" y="2929381"/>
                </a:lnTo>
                <a:lnTo>
                  <a:pt x="47627" y="2929381"/>
                </a:lnTo>
                <a:lnTo>
                  <a:pt x="47627" y="2977027"/>
                </a:lnTo>
                <a:close/>
              </a:path>
              <a:path w="6305550" h="5124450">
                <a:moveTo>
                  <a:pt x="47627" y="2881736"/>
                </a:moveTo>
                <a:lnTo>
                  <a:pt x="0" y="2881736"/>
                </a:lnTo>
                <a:lnTo>
                  <a:pt x="0" y="2834090"/>
                </a:lnTo>
                <a:lnTo>
                  <a:pt x="47627" y="2834090"/>
                </a:lnTo>
                <a:lnTo>
                  <a:pt x="47627" y="2881736"/>
                </a:lnTo>
                <a:close/>
              </a:path>
              <a:path w="6305550" h="5124450">
                <a:moveTo>
                  <a:pt x="47627" y="2786444"/>
                </a:moveTo>
                <a:lnTo>
                  <a:pt x="0" y="2786444"/>
                </a:lnTo>
                <a:lnTo>
                  <a:pt x="0" y="2738798"/>
                </a:lnTo>
                <a:lnTo>
                  <a:pt x="47627" y="2738798"/>
                </a:lnTo>
                <a:lnTo>
                  <a:pt x="47627" y="2786444"/>
                </a:lnTo>
                <a:close/>
              </a:path>
              <a:path w="6305550" h="5124450">
                <a:moveTo>
                  <a:pt x="47627" y="2691152"/>
                </a:moveTo>
                <a:lnTo>
                  <a:pt x="0" y="2691152"/>
                </a:lnTo>
                <a:lnTo>
                  <a:pt x="0" y="2643507"/>
                </a:lnTo>
                <a:lnTo>
                  <a:pt x="47627" y="2643507"/>
                </a:lnTo>
                <a:lnTo>
                  <a:pt x="47627" y="2691152"/>
                </a:lnTo>
                <a:close/>
              </a:path>
              <a:path w="6305550" h="5124450">
                <a:moveTo>
                  <a:pt x="47627" y="2595861"/>
                </a:moveTo>
                <a:lnTo>
                  <a:pt x="0" y="2595861"/>
                </a:lnTo>
                <a:lnTo>
                  <a:pt x="0" y="2548215"/>
                </a:lnTo>
                <a:lnTo>
                  <a:pt x="47627" y="2548215"/>
                </a:lnTo>
                <a:lnTo>
                  <a:pt x="47627" y="2595861"/>
                </a:lnTo>
                <a:close/>
              </a:path>
              <a:path w="6305550" h="5124450">
                <a:moveTo>
                  <a:pt x="47627" y="2500569"/>
                </a:moveTo>
                <a:lnTo>
                  <a:pt x="0" y="2500569"/>
                </a:lnTo>
                <a:lnTo>
                  <a:pt x="0" y="2452924"/>
                </a:lnTo>
                <a:lnTo>
                  <a:pt x="47627" y="2452924"/>
                </a:lnTo>
                <a:lnTo>
                  <a:pt x="47627" y="2500569"/>
                </a:lnTo>
                <a:close/>
              </a:path>
              <a:path w="6305550" h="5124450">
                <a:moveTo>
                  <a:pt x="47627" y="2405278"/>
                </a:moveTo>
                <a:lnTo>
                  <a:pt x="0" y="2405278"/>
                </a:lnTo>
                <a:lnTo>
                  <a:pt x="0" y="2357632"/>
                </a:lnTo>
                <a:lnTo>
                  <a:pt x="47627" y="2357632"/>
                </a:lnTo>
                <a:lnTo>
                  <a:pt x="47627" y="2405278"/>
                </a:lnTo>
                <a:close/>
              </a:path>
              <a:path w="6305550" h="5124450">
                <a:moveTo>
                  <a:pt x="47627" y="2309986"/>
                </a:moveTo>
                <a:lnTo>
                  <a:pt x="0" y="2309986"/>
                </a:lnTo>
                <a:lnTo>
                  <a:pt x="0" y="2262341"/>
                </a:lnTo>
                <a:lnTo>
                  <a:pt x="47627" y="2262341"/>
                </a:lnTo>
                <a:lnTo>
                  <a:pt x="47627" y="2309986"/>
                </a:lnTo>
                <a:close/>
              </a:path>
              <a:path w="6305550" h="5124450">
                <a:moveTo>
                  <a:pt x="47627" y="2214695"/>
                </a:moveTo>
                <a:lnTo>
                  <a:pt x="0" y="2214695"/>
                </a:lnTo>
                <a:lnTo>
                  <a:pt x="0" y="2167049"/>
                </a:lnTo>
                <a:lnTo>
                  <a:pt x="47627" y="2167049"/>
                </a:lnTo>
                <a:lnTo>
                  <a:pt x="47627" y="2214695"/>
                </a:lnTo>
                <a:close/>
              </a:path>
              <a:path w="6305550" h="5124450">
                <a:moveTo>
                  <a:pt x="47627" y="2119403"/>
                </a:moveTo>
                <a:lnTo>
                  <a:pt x="0" y="2119403"/>
                </a:lnTo>
                <a:lnTo>
                  <a:pt x="0" y="2071757"/>
                </a:lnTo>
                <a:lnTo>
                  <a:pt x="47627" y="2071757"/>
                </a:lnTo>
                <a:lnTo>
                  <a:pt x="47627" y="2119403"/>
                </a:lnTo>
                <a:close/>
              </a:path>
              <a:path w="6305550" h="5124450">
                <a:moveTo>
                  <a:pt x="47627" y="2024112"/>
                </a:moveTo>
                <a:lnTo>
                  <a:pt x="0" y="2024112"/>
                </a:lnTo>
                <a:lnTo>
                  <a:pt x="0" y="1976466"/>
                </a:lnTo>
                <a:lnTo>
                  <a:pt x="47627" y="1976466"/>
                </a:lnTo>
                <a:lnTo>
                  <a:pt x="47627" y="2024112"/>
                </a:lnTo>
                <a:close/>
              </a:path>
              <a:path w="6305550" h="5124450">
                <a:moveTo>
                  <a:pt x="47627" y="1928820"/>
                </a:moveTo>
                <a:lnTo>
                  <a:pt x="0" y="1928820"/>
                </a:lnTo>
                <a:lnTo>
                  <a:pt x="0" y="1881174"/>
                </a:lnTo>
                <a:lnTo>
                  <a:pt x="47627" y="1881174"/>
                </a:lnTo>
                <a:lnTo>
                  <a:pt x="47627" y="1928820"/>
                </a:lnTo>
                <a:close/>
              </a:path>
              <a:path w="6305550" h="5124450">
                <a:moveTo>
                  <a:pt x="47627" y="1833529"/>
                </a:moveTo>
                <a:lnTo>
                  <a:pt x="0" y="1833529"/>
                </a:lnTo>
                <a:lnTo>
                  <a:pt x="0" y="1785883"/>
                </a:lnTo>
                <a:lnTo>
                  <a:pt x="47627" y="1785883"/>
                </a:lnTo>
                <a:lnTo>
                  <a:pt x="47627" y="1833529"/>
                </a:lnTo>
                <a:close/>
              </a:path>
              <a:path w="6305550" h="5124450">
                <a:moveTo>
                  <a:pt x="47627" y="1738237"/>
                </a:moveTo>
                <a:lnTo>
                  <a:pt x="0" y="1738237"/>
                </a:lnTo>
                <a:lnTo>
                  <a:pt x="0" y="1690591"/>
                </a:lnTo>
                <a:lnTo>
                  <a:pt x="47627" y="1690591"/>
                </a:lnTo>
                <a:lnTo>
                  <a:pt x="47627" y="1738237"/>
                </a:lnTo>
                <a:close/>
              </a:path>
              <a:path w="6305550" h="5124450">
                <a:moveTo>
                  <a:pt x="47627" y="1642946"/>
                </a:moveTo>
                <a:lnTo>
                  <a:pt x="0" y="1642946"/>
                </a:lnTo>
                <a:lnTo>
                  <a:pt x="0" y="1595300"/>
                </a:lnTo>
                <a:lnTo>
                  <a:pt x="47627" y="1595300"/>
                </a:lnTo>
                <a:lnTo>
                  <a:pt x="47627" y="1642946"/>
                </a:lnTo>
                <a:close/>
              </a:path>
              <a:path w="6305550" h="5124450">
                <a:moveTo>
                  <a:pt x="47627" y="1547654"/>
                </a:moveTo>
                <a:lnTo>
                  <a:pt x="0" y="1547654"/>
                </a:lnTo>
                <a:lnTo>
                  <a:pt x="0" y="1500008"/>
                </a:lnTo>
                <a:lnTo>
                  <a:pt x="47627" y="1500008"/>
                </a:lnTo>
                <a:lnTo>
                  <a:pt x="47627" y="1547654"/>
                </a:lnTo>
                <a:close/>
              </a:path>
              <a:path w="6305550" h="5124450">
                <a:moveTo>
                  <a:pt x="47627" y="1452363"/>
                </a:moveTo>
                <a:lnTo>
                  <a:pt x="0" y="1452363"/>
                </a:lnTo>
                <a:lnTo>
                  <a:pt x="0" y="1404717"/>
                </a:lnTo>
                <a:lnTo>
                  <a:pt x="47627" y="1404717"/>
                </a:lnTo>
                <a:lnTo>
                  <a:pt x="47627" y="1452363"/>
                </a:lnTo>
                <a:close/>
              </a:path>
              <a:path w="6305550" h="5124450">
                <a:moveTo>
                  <a:pt x="47627" y="1357071"/>
                </a:moveTo>
                <a:lnTo>
                  <a:pt x="0" y="1357071"/>
                </a:lnTo>
                <a:lnTo>
                  <a:pt x="0" y="1309425"/>
                </a:lnTo>
                <a:lnTo>
                  <a:pt x="47627" y="1309425"/>
                </a:lnTo>
                <a:lnTo>
                  <a:pt x="47627" y="1357071"/>
                </a:lnTo>
                <a:close/>
              </a:path>
              <a:path w="6305550" h="5124450">
                <a:moveTo>
                  <a:pt x="47627" y="1261779"/>
                </a:moveTo>
                <a:lnTo>
                  <a:pt x="0" y="1261779"/>
                </a:lnTo>
                <a:lnTo>
                  <a:pt x="0" y="1214134"/>
                </a:lnTo>
                <a:lnTo>
                  <a:pt x="47627" y="1214134"/>
                </a:lnTo>
                <a:lnTo>
                  <a:pt x="47627" y="1261779"/>
                </a:lnTo>
                <a:close/>
              </a:path>
              <a:path w="6305550" h="5124450">
                <a:moveTo>
                  <a:pt x="47627" y="1166488"/>
                </a:moveTo>
                <a:lnTo>
                  <a:pt x="0" y="1166488"/>
                </a:lnTo>
                <a:lnTo>
                  <a:pt x="0" y="1118842"/>
                </a:lnTo>
                <a:lnTo>
                  <a:pt x="47627" y="1118842"/>
                </a:lnTo>
                <a:lnTo>
                  <a:pt x="47627" y="1166488"/>
                </a:lnTo>
                <a:close/>
              </a:path>
              <a:path w="6305550" h="5124450">
                <a:moveTo>
                  <a:pt x="47627" y="1071197"/>
                </a:moveTo>
                <a:lnTo>
                  <a:pt x="0" y="1071197"/>
                </a:lnTo>
                <a:lnTo>
                  <a:pt x="0" y="1023551"/>
                </a:lnTo>
                <a:lnTo>
                  <a:pt x="47627" y="1023551"/>
                </a:lnTo>
                <a:lnTo>
                  <a:pt x="47627" y="1071197"/>
                </a:lnTo>
                <a:close/>
              </a:path>
              <a:path w="6305550" h="5124450">
                <a:moveTo>
                  <a:pt x="47627" y="975905"/>
                </a:moveTo>
                <a:lnTo>
                  <a:pt x="0" y="975905"/>
                </a:lnTo>
                <a:lnTo>
                  <a:pt x="0" y="928259"/>
                </a:lnTo>
                <a:lnTo>
                  <a:pt x="47627" y="928259"/>
                </a:lnTo>
                <a:lnTo>
                  <a:pt x="47627" y="975905"/>
                </a:lnTo>
                <a:close/>
              </a:path>
              <a:path w="6305550" h="5124450">
                <a:moveTo>
                  <a:pt x="47627" y="880613"/>
                </a:moveTo>
                <a:lnTo>
                  <a:pt x="0" y="880613"/>
                </a:lnTo>
                <a:lnTo>
                  <a:pt x="0" y="832968"/>
                </a:lnTo>
                <a:lnTo>
                  <a:pt x="47627" y="832968"/>
                </a:lnTo>
                <a:lnTo>
                  <a:pt x="47627" y="880613"/>
                </a:lnTo>
                <a:close/>
              </a:path>
              <a:path w="6305550" h="5124450">
                <a:moveTo>
                  <a:pt x="47627" y="785322"/>
                </a:moveTo>
                <a:lnTo>
                  <a:pt x="0" y="785322"/>
                </a:lnTo>
                <a:lnTo>
                  <a:pt x="0" y="737676"/>
                </a:lnTo>
                <a:lnTo>
                  <a:pt x="47627" y="737676"/>
                </a:lnTo>
                <a:lnTo>
                  <a:pt x="47627" y="785322"/>
                </a:lnTo>
                <a:close/>
              </a:path>
              <a:path w="6305550" h="5124450">
                <a:moveTo>
                  <a:pt x="47627" y="690030"/>
                </a:moveTo>
                <a:lnTo>
                  <a:pt x="0" y="690030"/>
                </a:lnTo>
                <a:lnTo>
                  <a:pt x="0" y="642384"/>
                </a:lnTo>
                <a:lnTo>
                  <a:pt x="47627" y="642384"/>
                </a:lnTo>
                <a:lnTo>
                  <a:pt x="47627" y="690030"/>
                </a:lnTo>
                <a:close/>
              </a:path>
              <a:path w="6305550" h="5124450">
                <a:moveTo>
                  <a:pt x="47627" y="594739"/>
                </a:moveTo>
                <a:lnTo>
                  <a:pt x="0" y="594739"/>
                </a:lnTo>
                <a:lnTo>
                  <a:pt x="0" y="547093"/>
                </a:lnTo>
                <a:lnTo>
                  <a:pt x="47627" y="547093"/>
                </a:lnTo>
                <a:lnTo>
                  <a:pt x="47627" y="594739"/>
                </a:lnTo>
                <a:close/>
              </a:path>
              <a:path w="6305550" h="5124450">
                <a:moveTo>
                  <a:pt x="47627" y="499447"/>
                </a:moveTo>
                <a:lnTo>
                  <a:pt x="0" y="499447"/>
                </a:lnTo>
                <a:lnTo>
                  <a:pt x="0" y="485976"/>
                </a:lnTo>
                <a:lnTo>
                  <a:pt x="1699" y="451642"/>
                </a:lnTo>
                <a:lnTo>
                  <a:pt x="48723" y="454976"/>
                </a:lnTo>
                <a:lnTo>
                  <a:pt x="48243" y="462717"/>
                </a:lnTo>
                <a:lnTo>
                  <a:pt x="47901" y="470464"/>
                </a:lnTo>
                <a:lnTo>
                  <a:pt x="47695" y="478218"/>
                </a:lnTo>
                <a:lnTo>
                  <a:pt x="47627" y="499447"/>
                </a:lnTo>
                <a:close/>
              </a:path>
              <a:path w="6305550" h="5124450">
                <a:moveTo>
                  <a:pt x="53852" y="412337"/>
                </a:moveTo>
                <a:lnTo>
                  <a:pt x="7378" y="404414"/>
                </a:lnTo>
                <a:lnTo>
                  <a:pt x="9420" y="390724"/>
                </a:lnTo>
                <a:lnTo>
                  <a:pt x="17664" y="357908"/>
                </a:lnTo>
                <a:lnTo>
                  <a:pt x="63145" y="370352"/>
                </a:lnTo>
                <a:lnTo>
                  <a:pt x="60435" y="380763"/>
                </a:lnTo>
                <a:lnTo>
                  <a:pt x="57983" y="391231"/>
                </a:lnTo>
                <a:lnTo>
                  <a:pt x="55789" y="401756"/>
                </a:lnTo>
                <a:lnTo>
                  <a:pt x="53852" y="412337"/>
                </a:lnTo>
                <a:close/>
              </a:path>
              <a:path w="6305550" h="5124450">
                <a:moveTo>
                  <a:pt x="76503" y="329485"/>
                </a:moveTo>
                <a:lnTo>
                  <a:pt x="32453" y="312642"/>
                </a:lnTo>
                <a:lnTo>
                  <a:pt x="36978" y="300001"/>
                </a:lnTo>
                <a:lnTo>
                  <a:pt x="51590" y="269070"/>
                </a:lnTo>
                <a:lnTo>
                  <a:pt x="93785" y="290148"/>
                </a:lnTo>
                <a:lnTo>
                  <a:pt x="89022" y="300001"/>
                </a:lnTo>
                <a:lnTo>
                  <a:pt x="84662" y="309604"/>
                </a:lnTo>
                <a:lnTo>
                  <a:pt x="80462" y="319492"/>
                </a:lnTo>
                <a:lnTo>
                  <a:pt x="76503" y="329485"/>
                </a:lnTo>
                <a:close/>
              </a:path>
              <a:path w="6305550" h="5124450">
                <a:moveTo>
                  <a:pt x="114870" y="252634"/>
                </a:moveTo>
                <a:lnTo>
                  <a:pt x="74943" y="227517"/>
                </a:lnTo>
                <a:lnTo>
                  <a:pt x="81618" y="216356"/>
                </a:lnTo>
                <a:lnTo>
                  <a:pt x="102181" y="188569"/>
                </a:lnTo>
                <a:lnTo>
                  <a:pt x="139456" y="217469"/>
                </a:lnTo>
                <a:lnTo>
                  <a:pt x="132986" y="226034"/>
                </a:lnTo>
                <a:lnTo>
                  <a:pt x="126732" y="234749"/>
                </a:lnTo>
                <a:lnTo>
                  <a:pt x="120694" y="243616"/>
                </a:lnTo>
                <a:lnTo>
                  <a:pt x="114870" y="252634"/>
                </a:lnTo>
                <a:close/>
              </a:path>
              <a:path w="6305550" h="5124450">
                <a:moveTo>
                  <a:pt x="167480" y="184754"/>
                </a:moveTo>
                <a:lnTo>
                  <a:pt x="133230" y="152340"/>
                </a:lnTo>
                <a:lnTo>
                  <a:pt x="142284" y="142339"/>
                </a:lnTo>
                <a:lnTo>
                  <a:pt x="167823" y="119200"/>
                </a:lnTo>
                <a:lnTo>
                  <a:pt x="198713" y="154829"/>
                </a:lnTo>
                <a:lnTo>
                  <a:pt x="192885" y="159977"/>
                </a:lnTo>
                <a:lnTo>
                  <a:pt x="187151" y="165226"/>
                </a:lnTo>
                <a:lnTo>
                  <a:pt x="181509" y="170577"/>
                </a:lnTo>
                <a:lnTo>
                  <a:pt x="175961" y="176030"/>
                </a:lnTo>
                <a:lnTo>
                  <a:pt x="173094" y="178899"/>
                </a:lnTo>
                <a:lnTo>
                  <a:pt x="170266" y="181807"/>
                </a:lnTo>
                <a:lnTo>
                  <a:pt x="167480" y="184754"/>
                </a:lnTo>
                <a:close/>
              </a:path>
              <a:path w="6305550" h="5124450">
                <a:moveTo>
                  <a:pt x="232483" y="128314"/>
                </a:moveTo>
                <a:lnTo>
                  <a:pt x="205227" y="89830"/>
                </a:lnTo>
                <a:lnTo>
                  <a:pt x="216272" y="81649"/>
                </a:lnTo>
                <a:lnTo>
                  <a:pt x="245378" y="64228"/>
                </a:lnTo>
                <a:lnTo>
                  <a:pt x="268735" y="105206"/>
                </a:lnTo>
                <a:lnTo>
                  <a:pt x="259458" y="110649"/>
                </a:lnTo>
                <a:lnTo>
                  <a:pt x="250324" y="116315"/>
                </a:lnTo>
                <a:lnTo>
                  <a:pt x="241332" y="122203"/>
                </a:lnTo>
                <a:lnTo>
                  <a:pt x="232483" y="128314"/>
                </a:lnTo>
                <a:close/>
              </a:path>
              <a:path w="6305550" h="5124450">
                <a:moveTo>
                  <a:pt x="307070" y="85765"/>
                </a:moveTo>
                <a:lnTo>
                  <a:pt x="287834" y="42689"/>
                </a:lnTo>
                <a:lnTo>
                  <a:pt x="299885" y="36992"/>
                </a:lnTo>
                <a:lnTo>
                  <a:pt x="332168" y="25426"/>
                </a:lnTo>
                <a:lnTo>
                  <a:pt x="347098" y="70183"/>
                </a:lnTo>
                <a:lnTo>
                  <a:pt x="336948" y="73710"/>
                </a:lnTo>
                <a:lnTo>
                  <a:pt x="326893" y="77483"/>
                </a:lnTo>
                <a:lnTo>
                  <a:pt x="316934" y="81501"/>
                </a:lnTo>
                <a:lnTo>
                  <a:pt x="307070" y="85765"/>
                </a:lnTo>
                <a:close/>
              </a:path>
              <a:path w="6305550" h="5124450">
                <a:moveTo>
                  <a:pt x="388526" y="58580"/>
                </a:moveTo>
                <a:lnTo>
                  <a:pt x="378055" y="12571"/>
                </a:lnTo>
                <a:lnTo>
                  <a:pt x="390573" y="9424"/>
                </a:lnTo>
                <a:lnTo>
                  <a:pt x="424847" y="4307"/>
                </a:lnTo>
                <a:lnTo>
                  <a:pt x="430768" y="51113"/>
                </a:lnTo>
                <a:lnTo>
                  <a:pt x="420139" y="52591"/>
                </a:lnTo>
                <a:lnTo>
                  <a:pt x="409556" y="54328"/>
                </a:lnTo>
                <a:lnTo>
                  <a:pt x="399018" y="56324"/>
                </a:lnTo>
                <a:lnTo>
                  <a:pt x="388526" y="5858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5324" y="1302849"/>
            <a:ext cx="13105130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Amplificazione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polimorfico</a:t>
            </a:r>
          </a:p>
          <a:p>
            <a:pPr>
              <a:spcBef>
                <a:spcPts val="55"/>
              </a:spcBef>
            </a:pP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condotto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collaborazione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l'Ospedale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5" dirty="0">
                <a:latin typeface="Arial" panose="020B0604020202020204" pitchFamily="34" charset="0"/>
                <a:cs typeface="Arial" panose="020B0604020202020204" pitchFamily="34" charset="0"/>
              </a:rPr>
              <a:t>Circolo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fondazione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Macchi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" dirty="0">
                <a:latin typeface="Arial" panose="020B0604020202020204" pitchFamily="34" charset="0"/>
                <a:cs typeface="Arial" panose="020B0604020202020204" pitchFamily="34" charset="0"/>
              </a:rPr>
              <a:t>Varese.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296" y="3697638"/>
            <a:ext cx="5835650" cy="4466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424815" indent="-262255" algn="just">
              <a:lnSpc>
                <a:spcPct val="116700"/>
              </a:lnSpc>
              <a:spcBef>
                <a:spcPts val="95"/>
              </a:spcBef>
              <a:buAutoNum type="arabicPeriod"/>
              <a:tabLst>
                <a:tab pos="306070" algn="l"/>
              </a:tabLst>
            </a:pPr>
            <a:r>
              <a:rPr lang="it-IT" sz="2250" spc="50" dirty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55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5" dirty="0">
                <a:latin typeface="Arial" panose="020B0604020202020204" pitchFamily="34" charset="0"/>
                <a:cs typeface="Arial" panose="020B0604020202020204" pitchFamily="34" charset="0"/>
              </a:rPr>
              <a:t>campioni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5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sz="225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5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14" dirty="0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114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 cards</a:t>
            </a: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Asportazione con </a:t>
            </a:r>
            <a:r>
              <a:rPr lang="it-IT" sz="2250" i="1" dirty="0">
                <a:latin typeface="Arial" panose="020B0604020202020204" pitchFamily="34" charset="0"/>
                <a:cs typeface="Arial" panose="020B0604020202020204" pitchFamily="34" charset="0"/>
              </a:rPr>
              <a:t>Harris Micro Punch </a:t>
            </a: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di due dischetti dalle cards e lavaggio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tamponi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55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7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it-IT"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sz="2250" spc="25" dirty="0" err="1"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i="1" spc="15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AutoNum type="arabicPeriod"/>
            </a:pPr>
            <a:endParaRPr sz="3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7815" algn="l"/>
              </a:tabLst>
            </a:pPr>
            <a:r>
              <a:rPr sz="2250" spc="2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2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0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-110" dirty="0">
                <a:latin typeface="Arial" panose="020B0604020202020204" pitchFamily="34" charset="0"/>
                <a:cs typeface="Arial" panose="020B0604020202020204" pitchFamily="34" charset="0"/>
              </a:rPr>
              <a:t>di agarosio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55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75DE9CA-678E-58D6-B9A5-193DE2383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34444" r="50000" b="34444"/>
          <a:stretch/>
        </p:blipFill>
        <p:spPr>
          <a:xfrm>
            <a:off x="8512905" y="3467100"/>
            <a:ext cx="679268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2159" y="4418356"/>
            <a:ext cx="4154883" cy="26560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21612" y="3238501"/>
            <a:ext cx="6436696" cy="5350757"/>
          </a:xfrm>
          <a:custGeom>
            <a:avLst/>
            <a:gdLst/>
            <a:ahLst/>
            <a:cxnLst/>
            <a:rect l="l" t="t" r="r" b="b"/>
            <a:pathLst>
              <a:path w="6305550" h="5124450">
                <a:moveTo>
                  <a:pt x="473709" y="47812"/>
                </a:moveTo>
                <a:lnTo>
                  <a:pt x="472411" y="662"/>
                </a:lnTo>
                <a:lnTo>
                  <a:pt x="485788" y="0"/>
                </a:lnTo>
                <a:lnTo>
                  <a:pt x="485788" y="47646"/>
                </a:lnTo>
                <a:lnTo>
                  <a:pt x="481760" y="47646"/>
                </a:lnTo>
                <a:lnTo>
                  <a:pt x="477734" y="47701"/>
                </a:lnTo>
                <a:lnTo>
                  <a:pt x="473709" y="47812"/>
                </a:lnTo>
                <a:close/>
              </a:path>
              <a:path w="6305550" h="5124450">
                <a:moveTo>
                  <a:pt x="533415" y="47646"/>
                </a:moveTo>
                <a:lnTo>
                  <a:pt x="485788" y="47646"/>
                </a:lnTo>
                <a:lnTo>
                  <a:pt x="485788" y="0"/>
                </a:lnTo>
                <a:lnTo>
                  <a:pt x="533415" y="0"/>
                </a:lnTo>
                <a:lnTo>
                  <a:pt x="533415" y="47646"/>
                </a:lnTo>
                <a:close/>
              </a:path>
              <a:path w="6305550" h="5124450">
                <a:moveTo>
                  <a:pt x="628670" y="47646"/>
                </a:moveTo>
                <a:lnTo>
                  <a:pt x="581042" y="47646"/>
                </a:lnTo>
                <a:lnTo>
                  <a:pt x="581042" y="0"/>
                </a:lnTo>
                <a:lnTo>
                  <a:pt x="628670" y="0"/>
                </a:lnTo>
                <a:lnTo>
                  <a:pt x="628670" y="47646"/>
                </a:lnTo>
                <a:close/>
              </a:path>
              <a:path w="6305550" h="5124450">
                <a:moveTo>
                  <a:pt x="723924" y="47646"/>
                </a:moveTo>
                <a:lnTo>
                  <a:pt x="676297" y="47646"/>
                </a:lnTo>
                <a:lnTo>
                  <a:pt x="676297" y="0"/>
                </a:lnTo>
                <a:lnTo>
                  <a:pt x="723924" y="0"/>
                </a:lnTo>
                <a:lnTo>
                  <a:pt x="723924" y="47646"/>
                </a:lnTo>
                <a:close/>
              </a:path>
              <a:path w="6305550" h="5124450">
                <a:moveTo>
                  <a:pt x="819179" y="47646"/>
                </a:moveTo>
                <a:lnTo>
                  <a:pt x="771551" y="47646"/>
                </a:lnTo>
                <a:lnTo>
                  <a:pt x="771551" y="0"/>
                </a:lnTo>
                <a:lnTo>
                  <a:pt x="819179" y="0"/>
                </a:lnTo>
                <a:lnTo>
                  <a:pt x="819179" y="47646"/>
                </a:lnTo>
                <a:close/>
              </a:path>
              <a:path w="6305550" h="5124450">
                <a:moveTo>
                  <a:pt x="914433" y="47646"/>
                </a:moveTo>
                <a:lnTo>
                  <a:pt x="866806" y="47646"/>
                </a:lnTo>
                <a:lnTo>
                  <a:pt x="866806" y="0"/>
                </a:lnTo>
                <a:lnTo>
                  <a:pt x="914433" y="0"/>
                </a:lnTo>
                <a:lnTo>
                  <a:pt x="914433" y="47646"/>
                </a:lnTo>
                <a:close/>
              </a:path>
              <a:path w="6305550" h="5124450">
                <a:moveTo>
                  <a:pt x="1009688" y="47646"/>
                </a:moveTo>
                <a:lnTo>
                  <a:pt x="962060" y="47646"/>
                </a:lnTo>
                <a:lnTo>
                  <a:pt x="962060" y="0"/>
                </a:lnTo>
                <a:lnTo>
                  <a:pt x="1009688" y="0"/>
                </a:lnTo>
                <a:lnTo>
                  <a:pt x="1009688" y="47646"/>
                </a:lnTo>
                <a:close/>
              </a:path>
              <a:path w="6305550" h="5124450">
                <a:moveTo>
                  <a:pt x="1104942" y="47646"/>
                </a:moveTo>
                <a:lnTo>
                  <a:pt x="1057315" y="47646"/>
                </a:lnTo>
                <a:lnTo>
                  <a:pt x="1057315" y="0"/>
                </a:lnTo>
                <a:lnTo>
                  <a:pt x="1104942" y="0"/>
                </a:lnTo>
                <a:lnTo>
                  <a:pt x="1104942" y="47646"/>
                </a:lnTo>
                <a:close/>
              </a:path>
              <a:path w="6305550" h="5124450">
                <a:moveTo>
                  <a:pt x="1200197" y="47646"/>
                </a:moveTo>
                <a:lnTo>
                  <a:pt x="1152569" y="47646"/>
                </a:lnTo>
                <a:lnTo>
                  <a:pt x="1152569" y="0"/>
                </a:lnTo>
                <a:lnTo>
                  <a:pt x="1200197" y="0"/>
                </a:lnTo>
                <a:lnTo>
                  <a:pt x="1200197" y="47646"/>
                </a:lnTo>
                <a:close/>
              </a:path>
              <a:path w="6305550" h="5124450">
                <a:moveTo>
                  <a:pt x="1295451" y="47646"/>
                </a:moveTo>
                <a:lnTo>
                  <a:pt x="1247824" y="47646"/>
                </a:lnTo>
                <a:lnTo>
                  <a:pt x="1247824" y="0"/>
                </a:lnTo>
                <a:lnTo>
                  <a:pt x="1295451" y="0"/>
                </a:lnTo>
                <a:lnTo>
                  <a:pt x="1295451" y="47646"/>
                </a:lnTo>
                <a:close/>
              </a:path>
              <a:path w="6305550" h="5124450">
                <a:moveTo>
                  <a:pt x="1390706" y="47646"/>
                </a:moveTo>
                <a:lnTo>
                  <a:pt x="1343078" y="47646"/>
                </a:lnTo>
                <a:lnTo>
                  <a:pt x="1343078" y="0"/>
                </a:lnTo>
                <a:lnTo>
                  <a:pt x="1390706" y="0"/>
                </a:lnTo>
                <a:lnTo>
                  <a:pt x="1390706" y="47646"/>
                </a:lnTo>
                <a:close/>
              </a:path>
              <a:path w="6305550" h="5124450">
                <a:moveTo>
                  <a:pt x="1485960" y="47646"/>
                </a:moveTo>
                <a:lnTo>
                  <a:pt x="1438333" y="47646"/>
                </a:lnTo>
                <a:lnTo>
                  <a:pt x="1438333" y="0"/>
                </a:lnTo>
                <a:lnTo>
                  <a:pt x="1485960" y="0"/>
                </a:lnTo>
                <a:lnTo>
                  <a:pt x="1485960" y="47646"/>
                </a:lnTo>
                <a:close/>
              </a:path>
              <a:path w="6305550" h="5124450">
                <a:moveTo>
                  <a:pt x="1581215" y="47646"/>
                </a:moveTo>
                <a:lnTo>
                  <a:pt x="1533587" y="47646"/>
                </a:lnTo>
                <a:lnTo>
                  <a:pt x="1533587" y="0"/>
                </a:lnTo>
                <a:lnTo>
                  <a:pt x="1581215" y="0"/>
                </a:lnTo>
                <a:lnTo>
                  <a:pt x="1581215" y="47646"/>
                </a:lnTo>
                <a:close/>
              </a:path>
              <a:path w="6305550" h="5124450">
                <a:moveTo>
                  <a:pt x="1676469" y="47646"/>
                </a:moveTo>
                <a:lnTo>
                  <a:pt x="1628842" y="47646"/>
                </a:lnTo>
                <a:lnTo>
                  <a:pt x="1628842" y="0"/>
                </a:lnTo>
                <a:lnTo>
                  <a:pt x="1676469" y="0"/>
                </a:lnTo>
                <a:lnTo>
                  <a:pt x="1676469" y="47646"/>
                </a:lnTo>
                <a:close/>
              </a:path>
              <a:path w="6305550" h="5124450">
                <a:moveTo>
                  <a:pt x="1771724" y="47646"/>
                </a:moveTo>
                <a:lnTo>
                  <a:pt x="1724096" y="47646"/>
                </a:lnTo>
                <a:lnTo>
                  <a:pt x="1724096" y="0"/>
                </a:lnTo>
                <a:lnTo>
                  <a:pt x="1771724" y="0"/>
                </a:lnTo>
                <a:lnTo>
                  <a:pt x="1771724" y="47646"/>
                </a:lnTo>
                <a:close/>
              </a:path>
              <a:path w="6305550" h="5124450">
                <a:moveTo>
                  <a:pt x="1866978" y="47646"/>
                </a:moveTo>
                <a:lnTo>
                  <a:pt x="1819351" y="47646"/>
                </a:lnTo>
                <a:lnTo>
                  <a:pt x="1819351" y="0"/>
                </a:lnTo>
                <a:lnTo>
                  <a:pt x="1866978" y="0"/>
                </a:lnTo>
                <a:lnTo>
                  <a:pt x="1866978" y="47646"/>
                </a:lnTo>
                <a:close/>
              </a:path>
              <a:path w="6305550" h="5124450">
                <a:moveTo>
                  <a:pt x="1962233" y="47646"/>
                </a:moveTo>
                <a:lnTo>
                  <a:pt x="1914605" y="47646"/>
                </a:lnTo>
                <a:lnTo>
                  <a:pt x="1914605" y="0"/>
                </a:lnTo>
                <a:lnTo>
                  <a:pt x="1962233" y="0"/>
                </a:lnTo>
                <a:lnTo>
                  <a:pt x="1962233" y="47646"/>
                </a:lnTo>
                <a:close/>
              </a:path>
              <a:path w="6305550" h="5124450">
                <a:moveTo>
                  <a:pt x="2057487" y="47646"/>
                </a:moveTo>
                <a:lnTo>
                  <a:pt x="2009860" y="47646"/>
                </a:lnTo>
                <a:lnTo>
                  <a:pt x="2009860" y="0"/>
                </a:lnTo>
                <a:lnTo>
                  <a:pt x="2057487" y="0"/>
                </a:lnTo>
                <a:lnTo>
                  <a:pt x="2057487" y="47646"/>
                </a:lnTo>
                <a:close/>
              </a:path>
              <a:path w="6305550" h="5124450">
                <a:moveTo>
                  <a:pt x="2152742" y="47646"/>
                </a:moveTo>
                <a:lnTo>
                  <a:pt x="2105114" y="47646"/>
                </a:lnTo>
                <a:lnTo>
                  <a:pt x="2105114" y="0"/>
                </a:lnTo>
                <a:lnTo>
                  <a:pt x="2152742" y="0"/>
                </a:lnTo>
                <a:lnTo>
                  <a:pt x="2152742" y="47646"/>
                </a:lnTo>
                <a:close/>
              </a:path>
              <a:path w="6305550" h="5124450">
                <a:moveTo>
                  <a:pt x="2247996" y="47646"/>
                </a:moveTo>
                <a:lnTo>
                  <a:pt x="2200369" y="47646"/>
                </a:lnTo>
                <a:lnTo>
                  <a:pt x="2200369" y="0"/>
                </a:lnTo>
                <a:lnTo>
                  <a:pt x="2247996" y="0"/>
                </a:lnTo>
                <a:lnTo>
                  <a:pt x="2247996" y="47646"/>
                </a:lnTo>
                <a:close/>
              </a:path>
              <a:path w="6305550" h="5124450">
                <a:moveTo>
                  <a:pt x="2343251" y="47646"/>
                </a:moveTo>
                <a:lnTo>
                  <a:pt x="2295623" y="47646"/>
                </a:lnTo>
                <a:lnTo>
                  <a:pt x="2295623" y="0"/>
                </a:lnTo>
                <a:lnTo>
                  <a:pt x="2343251" y="0"/>
                </a:lnTo>
                <a:lnTo>
                  <a:pt x="2343251" y="47646"/>
                </a:lnTo>
                <a:close/>
              </a:path>
              <a:path w="6305550" h="5124450">
                <a:moveTo>
                  <a:pt x="2438505" y="47646"/>
                </a:moveTo>
                <a:lnTo>
                  <a:pt x="2390878" y="47646"/>
                </a:lnTo>
                <a:lnTo>
                  <a:pt x="2390878" y="0"/>
                </a:lnTo>
                <a:lnTo>
                  <a:pt x="2438505" y="0"/>
                </a:lnTo>
                <a:lnTo>
                  <a:pt x="2438505" y="47646"/>
                </a:lnTo>
                <a:close/>
              </a:path>
              <a:path w="6305550" h="5124450">
                <a:moveTo>
                  <a:pt x="2533760" y="47646"/>
                </a:moveTo>
                <a:lnTo>
                  <a:pt x="2486132" y="47646"/>
                </a:lnTo>
                <a:lnTo>
                  <a:pt x="2486132" y="0"/>
                </a:lnTo>
                <a:lnTo>
                  <a:pt x="2533760" y="0"/>
                </a:lnTo>
                <a:lnTo>
                  <a:pt x="2533760" y="47646"/>
                </a:lnTo>
                <a:close/>
              </a:path>
              <a:path w="6305550" h="5124450">
                <a:moveTo>
                  <a:pt x="2629014" y="47646"/>
                </a:moveTo>
                <a:lnTo>
                  <a:pt x="2581387" y="47646"/>
                </a:lnTo>
                <a:lnTo>
                  <a:pt x="2581387" y="0"/>
                </a:lnTo>
                <a:lnTo>
                  <a:pt x="2629014" y="0"/>
                </a:lnTo>
                <a:lnTo>
                  <a:pt x="2629014" y="47646"/>
                </a:lnTo>
                <a:close/>
              </a:path>
              <a:path w="6305550" h="5124450">
                <a:moveTo>
                  <a:pt x="2724269" y="47646"/>
                </a:moveTo>
                <a:lnTo>
                  <a:pt x="2676641" y="47646"/>
                </a:lnTo>
                <a:lnTo>
                  <a:pt x="2676641" y="0"/>
                </a:lnTo>
                <a:lnTo>
                  <a:pt x="2724269" y="0"/>
                </a:lnTo>
                <a:lnTo>
                  <a:pt x="2724269" y="47646"/>
                </a:lnTo>
                <a:close/>
              </a:path>
              <a:path w="6305550" h="5124450">
                <a:moveTo>
                  <a:pt x="2819523" y="47646"/>
                </a:moveTo>
                <a:lnTo>
                  <a:pt x="2771896" y="47646"/>
                </a:lnTo>
                <a:lnTo>
                  <a:pt x="2771896" y="0"/>
                </a:lnTo>
                <a:lnTo>
                  <a:pt x="2819523" y="0"/>
                </a:lnTo>
                <a:lnTo>
                  <a:pt x="2819523" y="47646"/>
                </a:lnTo>
                <a:close/>
              </a:path>
              <a:path w="6305550" h="5124450">
                <a:moveTo>
                  <a:pt x="2914778" y="47646"/>
                </a:moveTo>
                <a:lnTo>
                  <a:pt x="2867150" y="47646"/>
                </a:lnTo>
                <a:lnTo>
                  <a:pt x="2867150" y="0"/>
                </a:lnTo>
                <a:lnTo>
                  <a:pt x="2914778" y="0"/>
                </a:lnTo>
                <a:lnTo>
                  <a:pt x="2914778" y="47646"/>
                </a:lnTo>
                <a:close/>
              </a:path>
              <a:path w="6305550" h="5124450">
                <a:moveTo>
                  <a:pt x="3010032" y="47646"/>
                </a:moveTo>
                <a:lnTo>
                  <a:pt x="2962405" y="47646"/>
                </a:lnTo>
                <a:lnTo>
                  <a:pt x="2962405" y="0"/>
                </a:lnTo>
                <a:lnTo>
                  <a:pt x="3010032" y="0"/>
                </a:lnTo>
                <a:lnTo>
                  <a:pt x="3010032" y="47646"/>
                </a:lnTo>
                <a:close/>
              </a:path>
              <a:path w="6305550" h="5124450">
                <a:moveTo>
                  <a:pt x="3105287" y="47646"/>
                </a:moveTo>
                <a:lnTo>
                  <a:pt x="3057659" y="47646"/>
                </a:lnTo>
                <a:lnTo>
                  <a:pt x="3057659" y="0"/>
                </a:lnTo>
                <a:lnTo>
                  <a:pt x="3105287" y="0"/>
                </a:lnTo>
                <a:lnTo>
                  <a:pt x="3105287" y="47646"/>
                </a:lnTo>
                <a:close/>
              </a:path>
              <a:path w="6305550" h="5124450">
                <a:moveTo>
                  <a:pt x="3200541" y="47646"/>
                </a:moveTo>
                <a:lnTo>
                  <a:pt x="3152914" y="47646"/>
                </a:lnTo>
                <a:lnTo>
                  <a:pt x="3152914" y="0"/>
                </a:lnTo>
                <a:lnTo>
                  <a:pt x="3200541" y="0"/>
                </a:lnTo>
                <a:lnTo>
                  <a:pt x="3200541" y="47646"/>
                </a:lnTo>
                <a:close/>
              </a:path>
              <a:path w="6305550" h="5124450">
                <a:moveTo>
                  <a:pt x="3295796" y="47646"/>
                </a:moveTo>
                <a:lnTo>
                  <a:pt x="3248168" y="47646"/>
                </a:lnTo>
                <a:lnTo>
                  <a:pt x="3248168" y="0"/>
                </a:lnTo>
                <a:lnTo>
                  <a:pt x="3295796" y="0"/>
                </a:lnTo>
                <a:lnTo>
                  <a:pt x="3295796" y="47646"/>
                </a:lnTo>
                <a:close/>
              </a:path>
              <a:path w="6305550" h="5124450">
                <a:moveTo>
                  <a:pt x="3391050" y="47646"/>
                </a:moveTo>
                <a:lnTo>
                  <a:pt x="3343423" y="47646"/>
                </a:lnTo>
                <a:lnTo>
                  <a:pt x="3343423" y="0"/>
                </a:lnTo>
                <a:lnTo>
                  <a:pt x="3391050" y="0"/>
                </a:lnTo>
                <a:lnTo>
                  <a:pt x="3391050" y="47646"/>
                </a:lnTo>
                <a:close/>
              </a:path>
              <a:path w="6305550" h="5124450">
                <a:moveTo>
                  <a:pt x="3486305" y="47646"/>
                </a:moveTo>
                <a:lnTo>
                  <a:pt x="3438677" y="47646"/>
                </a:lnTo>
                <a:lnTo>
                  <a:pt x="3438677" y="0"/>
                </a:lnTo>
                <a:lnTo>
                  <a:pt x="3486305" y="0"/>
                </a:lnTo>
                <a:lnTo>
                  <a:pt x="3486305" y="47646"/>
                </a:lnTo>
                <a:close/>
              </a:path>
              <a:path w="6305550" h="5124450">
                <a:moveTo>
                  <a:pt x="3581559" y="47646"/>
                </a:moveTo>
                <a:lnTo>
                  <a:pt x="3533932" y="47646"/>
                </a:lnTo>
                <a:lnTo>
                  <a:pt x="3533932" y="0"/>
                </a:lnTo>
                <a:lnTo>
                  <a:pt x="3581559" y="0"/>
                </a:lnTo>
                <a:lnTo>
                  <a:pt x="3581559" y="47646"/>
                </a:lnTo>
                <a:close/>
              </a:path>
              <a:path w="6305550" h="5124450">
                <a:moveTo>
                  <a:pt x="3676814" y="47646"/>
                </a:moveTo>
                <a:lnTo>
                  <a:pt x="3629186" y="47646"/>
                </a:lnTo>
                <a:lnTo>
                  <a:pt x="3629186" y="0"/>
                </a:lnTo>
                <a:lnTo>
                  <a:pt x="3676814" y="0"/>
                </a:lnTo>
                <a:lnTo>
                  <a:pt x="3676814" y="47646"/>
                </a:lnTo>
                <a:close/>
              </a:path>
              <a:path w="6305550" h="5124450">
                <a:moveTo>
                  <a:pt x="3772068" y="47646"/>
                </a:moveTo>
                <a:lnTo>
                  <a:pt x="3724441" y="47646"/>
                </a:lnTo>
                <a:lnTo>
                  <a:pt x="3724441" y="0"/>
                </a:lnTo>
                <a:lnTo>
                  <a:pt x="3772068" y="0"/>
                </a:lnTo>
                <a:lnTo>
                  <a:pt x="3772068" y="47646"/>
                </a:lnTo>
                <a:close/>
              </a:path>
              <a:path w="6305550" h="5124450">
                <a:moveTo>
                  <a:pt x="3867323" y="47646"/>
                </a:moveTo>
                <a:lnTo>
                  <a:pt x="3819695" y="47646"/>
                </a:lnTo>
                <a:lnTo>
                  <a:pt x="3819695" y="0"/>
                </a:lnTo>
                <a:lnTo>
                  <a:pt x="3867323" y="0"/>
                </a:lnTo>
                <a:lnTo>
                  <a:pt x="3867323" y="47646"/>
                </a:lnTo>
                <a:close/>
              </a:path>
              <a:path w="6305550" h="5124450">
                <a:moveTo>
                  <a:pt x="3962577" y="47646"/>
                </a:moveTo>
                <a:lnTo>
                  <a:pt x="3914950" y="47646"/>
                </a:lnTo>
                <a:lnTo>
                  <a:pt x="3914950" y="0"/>
                </a:lnTo>
                <a:lnTo>
                  <a:pt x="3962577" y="0"/>
                </a:lnTo>
                <a:lnTo>
                  <a:pt x="3962577" y="47646"/>
                </a:lnTo>
                <a:close/>
              </a:path>
              <a:path w="6305550" h="5124450">
                <a:moveTo>
                  <a:pt x="4057832" y="47646"/>
                </a:moveTo>
                <a:lnTo>
                  <a:pt x="4010204" y="47646"/>
                </a:lnTo>
                <a:lnTo>
                  <a:pt x="4010204" y="0"/>
                </a:lnTo>
                <a:lnTo>
                  <a:pt x="4057832" y="0"/>
                </a:lnTo>
                <a:lnTo>
                  <a:pt x="4057832" y="47646"/>
                </a:lnTo>
                <a:close/>
              </a:path>
              <a:path w="6305550" h="5124450">
                <a:moveTo>
                  <a:pt x="4153086" y="47646"/>
                </a:moveTo>
                <a:lnTo>
                  <a:pt x="4105459" y="47646"/>
                </a:lnTo>
                <a:lnTo>
                  <a:pt x="4105459" y="0"/>
                </a:lnTo>
                <a:lnTo>
                  <a:pt x="4153086" y="0"/>
                </a:lnTo>
                <a:lnTo>
                  <a:pt x="4153086" y="47646"/>
                </a:lnTo>
                <a:close/>
              </a:path>
              <a:path w="6305550" h="5124450">
                <a:moveTo>
                  <a:pt x="4248341" y="47646"/>
                </a:moveTo>
                <a:lnTo>
                  <a:pt x="4200713" y="47646"/>
                </a:lnTo>
                <a:lnTo>
                  <a:pt x="4200713" y="0"/>
                </a:lnTo>
                <a:lnTo>
                  <a:pt x="4248341" y="0"/>
                </a:lnTo>
                <a:lnTo>
                  <a:pt x="4248341" y="47646"/>
                </a:lnTo>
                <a:close/>
              </a:path>
              <a:path w="6305550" h="5124450">
                <a:moveTo>
                  <a:pt x="4343595" y="47646"/>
                </a:moveTo>
                <a:lnTo>
                  <a:pt x="4295968" y="47646"/>
                </a:lnTo>
                <a:lnTo>
                  <a:pt x="4295968" y="0"/>
                </a:lnTo>
                <a:lnTo>
                  <a:pt x="4343595" y="0"/>
                </a:lnTo>
                <a:lnTo>
                  <a:pt x="4343595" y="47646"/>
                </a:lnTo>
                <a:close/>
              </a:path>
              <a:path w="6305550" h="5124450">
                <a:moveTo>
                  <a:pt x="4438850" y="47646"/>
                </a:moveTo>
                <a:lnTo>
                  <a:pt x="4391222" y="47646"/>
                </a:lnTo>
                <a:lnTo>
                  <a:pt x="4391222" y="0"/>
                </a:lnTo>
                <a:lnTo>
                  <a:pt x="4438850" y="0"/>
                </a:lnTo>
                <a:lnTo>
                  <a:pt x="4438850" y="47646"/>
                </a:lnTo>
                <a:close/>
              </a:path>
              <a:path w="6305550" h="5124450">
                <a:moveTo>
                  <a:pt x="4534104" y="47646"/>
                </a:moveTo>
                <a:lnTo>
                  <a:pt x="4486477" y="47646"/>
                </a:lnTo>
                <a:lnTo>
                  <a:pt x="4486477" y="0"/>
                </a:lnTo>
                <a:lnTo>
                  <a:pt x="4534104" y="0"/>
                </a:lnTo>
                <a:lnTo>
                  <a:pt x="4534104" y="47646"/>
                </a:lnTo>
                <a:close/>
              </a:path>
              <a:path w="6305550" h="5124450">
                <a:moveTo>
                  <a:pt x="4629359" y="47646"/>
                </a:moveTo>
                <a:lnTo>
                  <a:pt x="4581731" y="47646"/>
                </a:lnTo>
                <a:lnTo>
                  <a:pt x="4581731" y="0"/>
                </a:lnTo>
                <a:lnTo>
                  <a:pt x="4629359" y="0"/>
                </a:lnTo>
                <a:lnTo>
                  <a:pt x="4629359" y="47646"/>
                </a:lnTo>
                <a:close/>
              </a:path>
              <a:path w="6305550" h="5124450">
                <a:moveTo>
                  <a:pt x="4724613" y="47646"/>
                </a:moveTo>
                <a:lnTo>
                  <a:pt x="4676986" y="47646"/>
                </a:lnTo>
                <a:lnTo>
                  <a:pt x="4676986" y="0"/>
                </a:lnTo>
                <a:lnTo>
                  <a:pt x="4724613" y="0"/>
                </a:lnTo>
                <a:lnTo>
                  <a:pt x="4724613" y="47646"/>
                </a:lnTo>
                <a:close/>
              </a:path>
              <a:path w="6305550" h="5124450">
                <a:moveTo>
                  <a:pt x="4819868" y="47646"/>
                </a:moveTo>
                <a:lnTo>
                  <a:pt x="4772240" y="47646"/>
                </a:lnTo>
                <a:lnTo>
                  <a:pt x="4772240" y="0"/>
                </a:lnTo>
                <a:lnTo>
                  <a:pt x="4819868" y="0"/>
                </a:lnTo>
                <a:lnTo>
                  <a:pt x="4819868" y="47646"/>
                </a:lnTo>
                <a:close/>
              </a:path>
              <a:path w="6305550" h="5124450">
                <a:moveTo>
                  <a:pt x="4915122" y="47646"/>
                </a:moveTo>
                <a:lnTo>
                  <a:pt x="4867495" y="47646"/>
                </a:lnTo>
                <a:lnTo>
                  <a:pt x="4867495" y="0"/>
                </a:lnTo>
                <a:lnTo>
                  <a:pt x="4915122" y="0"/>
                </a:lnTo>
                <a:lnTo>
                  <a:pt x="4915122" y="47646"/>
                </a:lnTo>
                <a:close/>
              </a:path>
              <a:path w="6305550" h="5124450">
                <a:moveTo>
                  <a:pt x="5010377" y="47646"/>
                </a:moveTo>
                <a:lnTo>
                  <a:pt x="4962750" y="47646"/>
                </a:lnTo>
                <a:lnTo>
                  <a:pt x="4962750" y="0"/>
                </a:lnTo>
                <a:lnTo>
                  <a:pt x="5010377" y="0"/>
                </a:lnTo>
                <a:lnTo>
                  <a:pt x="5010377" y="47646"/>
                </a:lnTo>
                <a:close/>
              </a:path>
              <a:path w="6305550" h="5124450">
                <a:moveTo>
                  <a:pt x="5105631" y="47646"/>
                </a:moveTo>
                <a:lnTo>
                  <a:pt x="5058004" y="47646"/>
                </a:lnTo>
                <a:lnTo>
                  <a:pt x="5058004" y="0"/>
                </a:lnTo>
                <a:lnTo>
                  <a:pt x="5105631" y="0"/>
                </a:lnTo>
                <a:lnTo>
                  <a:pt x="5105631" y="47646"/>
                </a:lnTo>
                <a:close/>
              </a:path>
              <a:path w="6305550" h="5124450">
                <a:moveTo>
                  <a:pt x="5200886" y="47646"/>
                </a:moveTo>
                <a:lnTo>
                  <a:pt x="5153259" y="47646"/>
                </a:lnTo>
                <a:lnTo>
                  <a:pt x="5153259" y="0"/>
                </a:lnTo>
                <a:lnTo>
                  <a:pt x="5200886" y="0"/>
                </a:lnTo>
                <a:lnTo>
                  <a:pt x="5200886" y="47646"/>
                </a:lnTo>
                <a:close/>
              </a:path>
              <a:path w="6305550" h="5124450">
                <a:moveTo>
                  <a:pt x="5296140" y="47646"/>
                </a:moveTo>
                <a:lnTo>
                  <a:pt x="5248513" y="47646"/>
                </a:lnTo>
                <a:lnTo>
                  <a:pt x="5248513" y="0"/>
                </a:lnTo>
                <a:lnTo>
                  <a:pt x="5296140" y="0"/>
                </a:lnTo>
                <a:lnTo>
                  <a:pt x="5296140" y="47646"/>
                </a:lnTo>
                <a:close/>
              </a:path>
              <a:path w="6305550" h="5124450">
                <a:moveTo>
                  <a:pt x="5391395" y="47646"/>
                </a:moveTo>
                <a:lnTo>
                  <a:pt x="5343768" y="47646"/>
                </a:lnTo>
                <a:lnTo>
                  <a:pt x="5343768" y="0"/>
                </a:lnTo>
                <a:lnTo>
                  <a:pt x="5391395" y="0"/>
                </a:lnTo>
                <a:lnTo>
                  <a:pt x="5391395" y="47646"/>
                </a:lnTo>
                <a:close/>
              </a:path>
              <a:path w="6305550" h="5124450">
                <a:moveTo>
                  <a:pt x="5486649" y="47646"/>
                </a:moveTo>
                <a:lnTo>
                  <a:pt x="5439022" y="47646"/>
                </a:lnTo>
                <a:lnTo>
                  <a:pt x="5439022" y="0"/>
                </a:lnTo>
                <a:lnTo>
                  <a:pt x="5486649" y="0"/>
                </a:lnTo>
                <a:lnTo>
                  <a:pt x="5486649" y="47646"/>
                </a:lnTo>
                <a:close/>
              </a:path>
              <a:path w="6305550" h="5124450">
                <a:moveTo>
                  <a:pt x="5581904" y="47646"/>
                </a:moveTo>
                <a:lnTo>
                  <a:pt x="5534277" y="47646"/>
                </a:lnTo>
                <a:lnTo>
                  <a:pt x="5534277" y="0"/>
                </a:lnTo>
                <a:lnTo>
                  <a:pt x="5581904" y="0"/>
                </a:lnTo>
                <a:lnTo>
                  <a:pt x="5581904" y="47646"/>
                </a:lnTo>
                <a:close/>
              </a:path>
              <a:path w="6305550" h="5124450">
                <a:moveTo>
                  <a:pt x="5677158" y="47646"/>
                </a:moveTo>
                <a:lnTo>
                  <a:pt x="5629531" y="47646"/>
                </a:lnTo>
                <a:lnTo>
                  <a:pt x="5629531" y="0"/>
                </a:lnTo>
                <a:lnTo>
                  <a:pt x="5677158" y="0"/>
                </a:lnTo>
                <a:lnTo>
                  <a:pt x="5677158" y="47646"/>
                </a:lnTo>
                <a:close/>
              </a:path>
              <a:path w="6305550" h="5124450">
                <a:moveTo>
                  <a:pt x="5772413" y="47646"/>
                </a:moveTo>
                <a:lnTo>
                  <a:pt x="5724786" y="47646"/>
                </a:lnTo>
                <a:lnTo>
                  <a:pt x="5724786" y="0"/>
                </a:lnTo>
                <a:lnTo>
                  <a:pt x="5772413" y="0"/>
                </a:lnTo>
                <a:lnTo>
                  <a:pt x="5772413" y="47646"/>
                </a:lnTo>
                <a:close/>
              </a:path>
              <a:path w="6305550" h="5124450">
                <a:moveTo>
                  <a:pt x="5863126" y="49799"/>
                </a:moveTo>
                <a:lnTo>
                  <a:pt x="5852371" y="48862"/>
                </a:lnTo>
                <a:lnTo>
                  <a:pt x="5841600" y="48191"/>
                </a:lnTo>
                <a:lnTo>
                  <a:pt x="5830814" y="47785"/>
                </a:lnTo>
                <a:lnTo>
                  <a:pt x="5820013" y="47646"/>
                </a:lnTo>
                <a:lnTo>
                  <a:pt x="5820043" y="15"/>
                </a:lnTo>
                <a:lnTo>
                  <a:pt x="5867840" y="2391"/>
                </a:lnTo>
                <a:lnTo>
                  <a:pt x="5863126" y="49799"/>
                </a:lnTo>
                <a:close/>
              </a:path>
              <a:path w="6305550" h="5124450">
                <a:moveTo>
                  <a:pt x="5947266" y="66622"/>
                </a:moveTo>
                <a:lnTo>
                  <a:pt x="5936923" y="63612"/>
                </a:lnTo>
                <a:lnTo>
                  <a:pt x="5926516" y="60859"/>
                </a:lnTo>
                <a:lnTo>
                  <a:pt x="5916044" y="58363"/>
                </a:lnTo>
                <a:lnTo>
                  <a:pt x="5905509" y="56124"/>
                </a:lnTo>
                <a:lnTo>
                  <a:pt x="5914831" y="9405"/>
                </a:lnTo>
                <a:lnTo>
                  <a:pt x="5961128" y="21044"/>
                </a:lnTo>
                <a:lnTo>
                  <a:pt x="5947266" y="66622"/>
                </a:lnTo>
                <a:close/>
              </a:path>
              <a:path w="6305550" h="5124450">
                <a:moveTo>
                  <a:pt x="6026530" y="99533"/>
                </a:moveTo>
                <a:lnTo>
                  <a:pt x="6016994" y="94576"/>
                </a:lnTo>
                <a:lnTo>
                  <a:pt x="6007345" y="89856"/>
                </a:lnTo>
                <a:lnTo>
                  <a:pt x="5997582" y="85375"/>
                </a:lnTo>
                <a:lnTo>
                  <a:pt x="5987705" y="81132"/>
                </a:lnTo>
                <a:lnTo>
                  <a:pt x="6005956" y="37141"/>
                </a:lnTo>
                <a:lnTo>
                  <a:pt x="6048491" y="57251"/>
                </a:lnTo>
                <a:lnTo>
                  <a:pt x="6048994" y="57551"/>
                </a:lnTo>
                <a:lnTo>
                  <a:pt x="6026530" y="99533"/>
                </a:lnTo>
                <a:close/>
              </a:path>
              <a:path w="6305550" h="5124450">
                <a:moveTo>
                  <a:pt x="6097849" y="147259"/>
                </a:moveTo>
                <a:lnTo>
                  <a:pt x="6089482" y="140553"/>
                </a:lnTo>
                <a:lnTo>
                  <a:pt x="6080959" y="134058"/>
                </a:lnTo>
                <a:lnTo>
                  <a:pt x="6072279" y="127773"/>
                </a:lnTo>
                <a:lnTo>
                  <a:pt x="6063442" y="121699"/>
                </a:lnTo>
                <a:lnTo>
                  <a:pt x="6089910" y="82135"/>
                </a:lnTo>
                <a:lnTo>
                  <a:pt x="6127610" y="110056"/>
                </a:lnTo>
                <a:lnTo>
                  <a:pt x="6128061" y="110465"/>
                </a:lnTo>
                <a:lnTo>
                  <a:pt x="6097849" y="147259"/>
                </a:lnTo>
                <a:close/>
              </a:path>
              <a:path w="6305550" h="5124450">
                <a:moveTo>
                  <a:pt x="6158777" y="208309"/>
                </a:moveTo>
                <a:lnTo>
                  <a:pt x="6151835" y="200037"/>
                </a:lnTo>
                <a:lnTo>
                  <a:pt x="6144695" y="191942"/>
                </a:lnTo>
                <a:lnTo>
                  <a:pt x="6137357" y="184025"/>
                </a:lnTo>
                <a:lnTo>
                  <a:pt x="6129819" y="176284"/>
                </a:lnTo>
                <a:lnTo>
                  <a:pt x="6163510" y="142635"/>
                </a:lnTo>
                <a:lnTo>
                  <a:pt x="6195513" y="177985"/>
                </a:lnTo>
                <a:lnTo>
                  <a:pt x="6195621" y="178131"/>
                </a:lnTo>
                <a:lnTo>
                  <a:pt x="6158777" y="208309"/>
                </a:lnTo>
                <a:close/>
              </a:path>
              <a:path w="6305550" h="5124450">
                <a:moveTo>
                  <a:pt x="6206368" y="279732"/>
                </a:moveTo>
                <a:lnTo>
                  <a:pt x="6201183" y="270286"/>
                </a:lnTo>
                <a:lnTo>
                  <a:pt x="6195772" y="260976"/>
                </a:lnTo>
                <a:lnTo>
                  <a:pt x="6190133" y="251803"/>
                </a:lnTo>
                <a:lnTo>
                  <a:pt x="6184268" y="242766"/>
                </a:lnTo>
                <a:lnTo>
                  <a:pt x="6223890" y="216331"/>
                </a:lnTo>
                <a:lnTo>
                  <a:pt x="6248298" y="257135"/>
                </a:lnTo>
                <a:lnTo>
                  <a:pt x="6248385" y="257320"/>
                </a:lnTo>
                <a:lnTo>
                  <a:pt x="6206368" y="279732"/>
                </a:lnTo>
                <a:close/>
              </a:path>
              <a:path w="6305550" h="5124450">
                <a:moveTo>
                  <a:pt x="6239138" y="359080"/>
                </a:moveTo>
                <a:lnTo>
                  <a:pt x="6235901" y="348827"/>
                </a:lnTo>
                <a:lnTo>
                  <a:pt x="6232415" y="338663"/>
                </a:lnTo>
                <a:lnTo>
                  <a:pt x="6228681" y="328588"/>
                </a:lnTo>
                <a:lnTo>
                  <a:pt x="6224699" y="318602"/>
                </a:lnTo>
                <a:lnTo>
                  <a:pt x="6268697" y="300416"/>
                </a:lnTo>
                <a:lnTo>
                  <a:pt x="6284529" y="344637"/>
                </a:lnTo>
                <a:lnTo>
                  <a:pt x="6284694" y="345295"/>
                </a:lnTo>
                <a:lnTo>
                  <a:pt x="6239138" y="359080"/>
                </a:lnTo>
                <a:close/>
              </a:path>
              <a:path w="6305550" h="5124450">
                <a:moveTo>
                  <a:pt x="6255817" y="443280"/>
                </a:moveTo>
                <a:lnTo>
                  <a:pt x="6254643" y="432620"/>
                </a:lnTo>
                <a:lnTo>
                  <a:pt x="6253209" y="421997"/>
                </a:lnTo>
                <a:lnTo>
                  <a:pt x="6251516" y="411413"/>
                </a:lnTo>
                <a:lnTo>
                  <a:pt x="6249563" y="400866"/>
                </a:lnTo>
                <a:lnTo>
                  <a:pt x="6296241" y="391624"/>
                </a:lnTo>
                <a:lnTo>
                  <a:pt x="6303150" y="437944"/>
                </a:lnTo>
                <a:lnTo>
                  <a:pt x="6303185" y="438644"/>
                </a:lnTo>
                <a:lnTo>
                  <a:pt x="6255817" y="443280"/>
                </a:lnTo>
                <a:close/>
              </a:path>
              <a:path w="6305550" h="5124450">
                <a:moveTo>
                  <a:pt x="6305527" y="534109"/>
                </a:moveTo>
                <a:lnTo>
                  <a:pt x="6257900" y="534109"/>
                </a:lnTo>
                <a:lnTo>
                  <a:pt x="6257900" y="486463"/>
                </a:lnTo>
                <a:lnTo>
                  <a:pt x="6305527" y="486463"/>
                </a:lnTo>
                <a:lnTo>
                  <a:pt x="6305527" y="534109"/>
                </a:lnTo>
                <a:close/>
              </a:path>
              <a:path w="6305550" h="5124450">
                <a:moveTo>
                  <a:pt x="6305527" y="629401"/>
                </a:moveTo>
                <a:lnTo>
                  <a:pt x="6257900" y="629401"/>
                </a:lnTo>
                <a:lnTo>
                  <a:pt x="6257900" y="581755"/>
                </a:lnTo>
                <a:lnTo>
                  <a:pt x="6305527" y="581755"/>
                </a:lnTo>
                <a:lnTo>
                  <a:pt x="6305527" y="629401"/>
                </a:lnTo>
                <a:close/>
              </a:path>
              <a:path w="6305550" h="5124450">
                <a:moveTo>
                  <a:pt x="6305527" y="724692"/>
                </a:moveTo>
                <a:lnTo>
                  <a:pt x="6257900" y="724692"/>
                </a:lnTo>
                <a:lnTo>
                  <a:pt x="6257900" y="677046"/>
                </a:lnTo>
                <a:lnTo>
                  <a:pt x="6305527" y="677046"/>
                </a:lnTo>
                <a:lnTo>
                  <a:pt x="6305527" y="724692"/>
                </a:lnTo>
                <a:close/>
              </a:path>
              <a:path w="6305550" h="5124450">
                <a:moveTo>
                  <a:pt x="6305527" y="819984"/>
                </a:moveTo>
                <a:lnTo>
                  <a:pt x="6257900" y="819984"/>
                </a:lnTo>
                <a:lnTo>
                  <a:pt x="6257900" y="772338"/>
                </a:lnTo>
                <a:lnTo>
                  <a:pt x="6305527" y="772338"/>
                </a:lnTo>
                <a:lnTo>
                  <a:pt x="6305527" y="819984"/>
                </a:lnTo>
                <a:close/>
              </a:path>
              <a:path w="6305550" h="5124450">
                <a:moveTo>
                  <a:pt x="6305527" y="915275"/>
                </a:moveTo>
                <a:lnTo>
                  <a:pt x="6257900" y="915275"/>
                </a:lnTo>
                <a:lnTo>
                  <a:pt x="6257900" y="867629"/>
                </a:lnTo>
                <a:lnTo>
                  <a:pt x="6305527" y="867629"/>
                </a:lnTo>
                <a:lnTo>
                  <a:pt x="6305527" y="915275"/>
                </a:lnTo>
                <a:close/>
              </a:path>
              <a:path w="6305550" h="5124450">
                <a:moveTo>
                  <a:pt x="6305527" y="1010567"/>
                </a:moveTo>
                <a:lnTo>
                  <a:pt x="6257900" y="1010567"/>
                </a:lnTo>
                <a:lnTo>
                  <a:pt x="6257900" y="962921"/>
                </a:lnTo>
                <a:lnTo>
                  <a:pt x="6305527" y="962921"/>
                </a:lnTo>
                <a:lnTo>
                  <a:pt x="6305527" y="1010567"/>
                </a:lnTo>
                <a:close/>
              </a:path>
              <a:path w="6305550" h="5124450">
                <a:moveTo>
                  <a:pt x="6305527" y="1105858"/>
                </a:moveTo>
                <a:lnTo>
                  <a:pt x="6257900" y="1105858"/>
                </a:lnTo>
                <a:lnTo>
                  <a:pt x="6257900" y="1058212"/>
                </a:lnTo>
                <a:lnTo>
                  <a:pt x="6305527" y="1058212"/>
                </a:lnTo>
                <a:lnTo>
                  <a:pt x="6305527" y="1105858"/>
                </a:lnTo>
                <a:close/>
              </a:path>
              <a:path w="6305550" h="5124450">
                <a:moveTo>
                  <a:pt x="6305527" y="1201150"/>
                </a:moveTo>
                <a:lnTo>
                  <a:pt x="6257900" y="1201150"/>
                </a:lnTo>
                <a:lnTo>
                  <a:pt x="6257900" y="1153504"/>
                </a:lnTo>
                <a:lnTo>
                  <a:pt x="6305527" y="1153504"/>
                </a:lnTo>
                <a:lnTo>
                  <a:pt x="6305527" y="1201150"/>
                </a:lnTo>
                <a:close/>
              </a:path>
              <a:path w="6305550" h="5124450">
                <a:moveTo>
                  <a:pt x="6305527" y="1296441"/>
                </a:moveTo>
                <a:lnTo>
                  <a:pt x="6257900" y="1296441"/>
                </a:lnTo>
                <a:lnTo>
                  <a:pt x="6257900" y="1248795"/>
                </a:lnTo>
                <a:lnTo>
                  <a:pt x="6305527" y="1248795"/>
                </a:lnTo>
                <a:lnTo>
                  <a:pt x="6305527" y="1296441"/>
                </a:lnTo>
                <a:close/>
              </a:path>
              <a:path w="6305550" h="5124450">
                <a:moveTo>
                  <a:pt x="6305527" y="1391733"/>
                </a:moveTo>
                <a:lnTo>
                  <a:pt x="6257900" y="1391733"/>
                </a:lnTo>
                <a:lnTo>
                  <a:pt x="6257900" y="1344087"/>
                </a:lnTo>
                <a:lnTo>
                  <a:pt x="6305527" y="1344087"/>
                </a:lnTo>
                <a:lnTo>
                  <a:pt x="6305527" y="1391733"/>
                </a:lnTo>
                <a:close/>
              </a:path>
              <a:path w="6305550" h="5124450">
                <a:moveTo>
                  <a:pt x="6305527" y="1487024"/>
                </a:moveTo>
                <a:lnTo>
                  <a:pt x="6257900" y="1487024"/>
                </a:lnTo>
                <a:lnTo>
                  <a:pt x="6257900" y="1439378"/>
                </a:lnTo>
                <a:lnTo>
                  <a:pt x="6305527" y="1439378"/>
                </a:lnTo>
                <a:lnTo>
                  <a:pt x="6305527" y="1487024"/>
                </a:lnTo>
                <a:close/>
              </a:path>
              <a:path w="6305550" h="5124450">
                <a:moveTo>
                  <a:pt x="6305527" y="1582316"/>
                </a:moveTo>
                <a:lnTo>
                  <a:pt x="6257900" y="1582316"/>
                </a:lnTo>
                <a:lnTo>
                  <a:pt x="6257900" y="1534670"/>
                </a:lnTo>
                <a:lnTo>
                  <a:pt x="6305527" y="1534670"/>
                </a:lnTo>
                <a:lnTo>
                  <a:pt x="6305527" y="1582316"/>
                </a:lnTo>
                <a:close/>
              </a:path>
              <a:path w="6305550" h="5124450">
                <a:moveTo>
                  <a:pt x="6305527" y="1677607"/>
                </a:moveTo>
                <a:lnTo>
                  <a:pt x="6257900" y="1677607"/>
                </a:lnTo>
                <a:lnTo>
                  <a:pt x="6257900" y="1629961"/>
                </a:lnTo>
                <a:lnTo>
                  <a:pt x="6305527" y="1629961"/>
                </a:lnTo>
                <a:lnTo>
                  <a:pt x="6305527" y="1677607"/>
                </a:lnTo>
                <a:close/>
              </a:path>
              <a:path w="6305550" h="5124450">
                <a:moveTo>
                  <a:pt x="6305527" y="1772899"/>
                </a:moveTo>
                <a:lnTo>
                  <a:pt x="6257900" y="1772899"/>
                </a:lnTo>
                <a:lnTo>
                  <a:pt x="6257900" y="1725253"/>
                </a:lnTo>
                <a:lnTo>
                  <a:pt x="6305527" y="1725253"/>
                </a:lnTo>
                <a:lnTo>
                  <a:pt x="6305527" y="1772899"/>
                </a:lnTo>
                <a:close/>
              </a:path>
              <a:path w="6305550" h="5124450">
                <a:moveTo>
                  <a:pt x="6305527" y="1868190"/>
                </a:moveTo>
                <a:lnTo>
                  <a:pt x="6257900" y="1868190"/>
                </a:lnTo>
                <a:lnTo>
                  <a:pt x="6257900" y="1820544"/>
                </a:lnTo>
                <a:lnTo>
                  <a:pt x="6305527" y="1820544"/>
                </a:lnTo>
                <a:lnTo>
                  <a:pt x="6305527" y="1868190"/>
                </a:lnTo>
                <a:close/>
              </a:path>
              <a:path w="6305550" h="5124450">
                <a:moveTo>
                  <a:pt x="6305527" y="1963482"/>
                </a:moveTo>
                <a:lnTo>
                  <a:pt x="6257900" y="1963482"/>
                </a:lnTo>
                <a:lnTo>
                  <a:pt x="6257900" y="1915836"/>
                </a:lnTo>
                <a:lnTo>
                  <a:pt x="6305527" y="1915836"/>
                </a:lnTo>
                <a:lnTo>
                  <a:pt x="6305527" y="1963482"/>
                </a:lnTo>
                <a:close/>
              </a:path>
              <a:path w="6305550" h="5124450">
                <a:moveTo>
                  <a:pt x="6305527" y="2058773"/>
                </a:moveTo>
                <a:lnTo>
                  <a:pt x="6257900" y="2058773"/>
                </a:lnTo>
                <a:lnTo>
                  <a:pt x="6257900" y="2011127"/>
                </a:lnTo>
                <a:lnTo>
                  <a:pt x="6305527" y="2011127"/>
                </a:lnTo>
                <a:lnTo>
                  <a:pt x="6305527" y="2058773"/>
                </a:lnTo>
                <a:close/>
              </a:path>
              <a:path w="6305550" h="5124450">
                <a:moveTo>
                  <a:pt x="6305527" y="2154065"/>
                </a:moveTo>
                <a:lnTo>
                  <a:pt x="6257900" y="2154065"/>
                </a:lnTo>
                <a:lnTo>
                  <a:pt x="6257900" y="2106419"/>
                </a:lnTo>
                <a:lnTo>
                  <a:pt x="6305527" y="2106419"/>
                </a:lnTo>
                <a:lnTo>
                  <a:pt x="6305527" y="2154065"/>
                </a:lnTo>
                <a:close/>
              </a:path>
              <a:path w="6305550" h="5124450">
                <a:moveTo>
                  <a:pt x="6305527" y="2249356"/>
                </a:moveTo>
                <a:lnTo>
                  <a:pt x="6257900" y="2249356"/>
                </a:lnTo>
                <a:lnTo>
                  <a:pt x="6257900" y="2201711"/>
                </a:lnTo>
                <a:lnTo>
                  <a:pt x="6305527" y="2201711"/>
                </a:lnTo>
                <a:lnTo>
                  <a:pt x="6305527" y="2249356"/>
                </a:lnTo>
                <a:close/>
              </a:path>
              <a:path w="6305550" h="5124450">
                <a:moveTo>
                  <a:pt x="6305527" y="2344648"/>
                </a:moveTo>
                <a:lnTo>
                  <a:pt x="6257900" y="2344648"/>
                </a:lnTo>
                <a:lnTo>
                  <a:pt x="6257900" y="2297002"/>
                </a:lnTo>
                <a:lnTo>
                  <a:pt x="6305527" y="2297002"/>
                </a:lnTo>
                <a:lnTo>
                  <a:pt x="6305527" y="2344648"/>
                </a:lnTo>
                <a:close/>
              </a:path>
              <a:path w="6305550" h="5124450">
                <a:moveTo>
                  <a:pt x="6305527" y="2439939"/>
                </a:moveTo>
                <a:lnTo>
                  <a:pt x="6257900" y="2439939"/>
                </a:lnTo>
                <a:lnTo>
                  <a:pt x="6257900" y="2392294"/>
                </a:lnTo>
                <a:lnTo>
                  <a:pt x="6305527" y="2392294"/>
                </a:lnTo>
                <a:lnTo>
                  <a:pt x="6305527" y="2439939"/>
                </a:lnTo>
                <a:close/>
              </a:path>
              <a:path w="6305550" h="5124450">
                <a:moveTo>
                  <a:pt x="6305527" y="2535231"/>
                </a:moveTo>
                <a:lnTo>
                  <a:pt x="6257900" y="2535231"/>
                </a:lnTo>
                <a:lnTo>
                  <a:pt x="6257900" y="2487585"/>
                </a:lnTo>
                <a:lnTo>
                  <a:pt x="6305527" y="2487585"/>
                </a:lnTo>
                <a:lnTo>
                  <a:pt x="6305527" y="2535231"/>
                </a:lnTo>
                <a:close/>
              </a:path>
              <a:path w="6305550" h="5124450">
                <a:moveTo>
                  <a:pt x="6305527" y="2630522"/>
                </a:moveTo>
                <a:lnTo>
                  <a:pt x="6257900" y="2630522"/>
                </a:lnTo>
                <a:lnTo>
                  <a:pt x="6257900" y="2582877"/>
                </a:lnTo>
                <a:lnTo>
                  <a:pt x="6305527" y="2582877"/>
                </a:lnTo>
                <a:lnTo>
                  <a:pt x="6305527" y="2630522"/>
                </a:lnTo>
                <a:close/>
              </a:path>
              <a:path w="6305550" h="5124450">
                <a:moveTo>
                  <a:pt x="6305527" y="2725814"/>
                </a:moveTo>
                <a:lnTo>
                  <a:pt x="6257900" y="2725814"/>
                </a:lnTo>
                <a:lnTo>
                  <a:pt x="6257900" y="2678168"/>
                </a:lnTo>
                <a:lnTo>
                  <a:pt x="6305527" y="2678168"/>
                </a:lnTo>
                <a:lnTo>
                  <a:pt x="6305527" y="2725814"/>
                </a:lnTo>
                <a:close/>
              </a:path>
              <a:path w="6305550" h="5124450">
                <a:moveTo>
                  <a:pt x="6305527" y="2821105"/>
                </a:moveTo>
                <a:lnTo>
                  <a:pt x="6257900" y="2821105"/>
                </a:lnTo>
                <a:lnTo>
                  <a:pt x="6257900" y="2773459"/>
                </a:lnTo>
                <a:lnTo>
                  <a:pt x="6305527" y="2773459"/>
                </a:lnTo>
                <a:lnTo>
                  <a:pt x="6305527" y="2821105"/>
                </a:lnTo>
                <a:close/>
              </a:path>
              <a:path w="6305550" h="5124450">
                <a:moveTo>
                  <a:pt x="6305527" y="2916397"/>
                </a:moveTo>
                <a:lnTo>
                  <a:pt x="6257900" y="2916397"/>
                </a:lnTo>
                <a:lnTo>
                  <a:pt x="6257900" y="2868751"/>
                </a:lnTo>
                <a:lnTo>
                  <a:pt x="6305527" y="2868751"/>
                </a:lnTo>
                <a:lnTo>
                  <a:pt x="6305527" y="2916397"/>
                </a:lnTo>
                <a:close/>
              </a:path>
              <a:path w="6305550" h="5124450">
                <a:moveTo>
                  <a:pt x="6305527" y="3011688"/>
                </a:moveTo>
                <a:lnTo>
                  <a:pt x="6257900" y="3011688"/>
                </a:lnTo>
                <a:lnTo>
                  <a:pt x="6257900" y="2964043"/>
                </a:lnTo>
                <a:lnTo>
                  <a:pt x="6305527" y="2964043"/>
                </a:lnTo>
                <a:lnTo>
                  <a:pt x="6305527" y="3011688"/>
                </a:lnTo>
                <a:close/>
              </a:path>
              <a:path w="6305550" h="5124450">
                <a:moveTo>
                  <a:pt x="6305527" y="3106980"/>
                </a:moveTo>
                <a:lnTo>
                  <a:pt x="6257900" y="3106980"/>
                </a:lnTo>
                <a:lnTo>
                  <a:pt x="6257900" y="3059334"/>
                </a:lnTo>
                <a:lnTo>
                  <a:pt x="6305527" y="3059334"/>
                </a:lnTo>
                <a:lnTo>
                  <a:pt x="6305527" y="3106980"/>
                </a:lnTo>
                <a:close/>
              </a:path>
              <a:path w="6305550" h="5124450">
                <a:moveTo>
                  <a:pt x="6305527" y="3202271"/>
                </a:moveTo>
                <a:lnTo>
                  <a:pt x="6257900" y="3202271"/>
                </a:lnTo>
                <a:lnTo>
                  <a:pt x="6257900" y="3154625"/>
                </a:lnTo>
                <a:lnTo>
                  <a:pt x="6305527" y="3154625"/>
                </a:lnTo>
                <a:lnTo>
                  <a:pt x="6305527" y="3202271"/>
                </a:lnTo>
                <a:close/>
              </a:path>
              <a:path w="6305550" h="5124450">
                <a:moveTo>
                  <a:pt x="6305527" y="3297563"/>
                </a:moveTo>
                <a:lnTo>
                  <a:pt x="6257900" y="3297563"/>
                </a:lnTo>
                <a:lnTo>
                  <a:pt x="6257900" y="3249917"/>
                </a:lnTo>
                <a:lnTo>
                  <a:pt x="6305527" y="3249917"/>
                </a:lnTo>
                <a:lnTo>
                  <a:pt x="6305527" y="3297563"/>
                </a:lnTo>
                <a:close/>
              </a:path>
              <a:path w="6305550" h="5124450">
                <a:moveTo>
                  <a:pt x="6305527" y="3392854"/>
                </a:moveTo>
                <a:lnTo>
                  <a:pt x="6257900" y="3392854"/>
                </a:lnTo>
                <a:lnTo>
                  <a:pt x="6257900" y="3345208"/>
                </a:lnTo>
                <a:lnTo>
                  <a:pt x="6305527" y="3345208"/>
                </a:lnTo>
                <a:lnTo>
                  <a:pt x="6305527" y="3392854"/>
                </a:lnTo>
                <a:close/>
              </a:path>
              <a:path w="6305550" h="5124450">
                <a:moveTo>
                  <a:pt x="6305527" y="3488146"/>
                </a:moveTo>
                <a:lnTo>
                  <a:pt x="6257900" y="3488146"/>
                </a:lnTo>
                <a:lnTo>
                  <a:pt x="6257900" y="3440500"/>
                </a:lnTo>
                <a:lnTo>
                  <a:pt x="6305527" y="3440500"/>
                </a:lnTo>
                <a:lnTo>
                  <a:pt x="6305527" y="3488146"/>
                </a:lnTo>
                <a:close/>
              </a:path>
              <a:path w="6305550" h="5124450">
                <a:moveTo>
                  <a:pt x="6305527" y="3583437"/>
                </a:moveTo>
                <a:lnTo>
                  <a:pt x="6257900" y="3583437"/>
                </a:lnTo>
                <a:lnTo>
                  <a:pt x="6257900" y="3535792"/>
                </a:lnTo>
                <a:lnTo>
                  <a:pt x="6305527" y="3535792"/>
                </a:lnTo>
                <a:lnTo>
                  <a:pt x="6305527" y="3583437"/>
                </a:lnTo>
                <a:close/>
              </a:path>
              <a:path w="6305550" h="5124450">
                <a:moveTo>
                  <a:pt x="6305527" y="3678729"/>
                </a:moveTo>
                <a:lnTo>
                  <a:pt x="6257900" y="3678729"/>
                </a:lnTo>
                <a:lnTo>
                  <a:pt x="6257900" y="3631083"/>
                </a:lnTo>
                <a:lnTo>
                  <a:pt x="6305527" y="3631083"/>
                </a:lnTo>
                <a:lnTo>
                  <a:pt x="6305527" y="3678729"/>
                </a:lnTo>
                <a:close/>
              </a:path>
              <a:path w="6305550" h="5124450">
                <a:moveTo>
                  <a:pt x="6305527" y="3774020"/>
                </a:moveTo>
                <a:lnTo>
                  <a:pt x="6257900" y="3774020"/>
                </a:lnTo>
                <a:lnTo>
                  <a:pt x="6257900" y="3726374"/>
                </a:lnTo>
                <a:lnTo>
                  <a:pt x="6305527" y="3726374"/>
                </a:lnTo>
                <a:lnTo>
                  <a:pt x="6305527" y="3774020"/>
                </a:lnTo>
                <a:close/>
              </a:path>
              <a:path w="6305550" h="5124450">
                <a:moveTo>
                  <a:pt x="6305527" y="3869312"/>
                </a:moveTo>
                <a:lnTo>
                  <a:pt x="6257900" y="3869312"/>
                </a:lnTo>
                <a:lnTo>
                  <a:pt x="6257900" y="3821666"/>
                </a:lnTo>
                <a:lnTo>
                  <a:pt x="6305527" y="3821666"/>
                </a:lnTo>
                <a:lnTo>
                  <a:pt x="6305527" y="3869312"/>
                </a:lnTo>
                <a:close/>
              </a:path>
              <a:path w="6305550" h="5124450">
                <a:moveTo>
                  <a:pt x="6305527" y="3964603"/>
                </a:moveTo>
                <a:lnTo>
                  <a:pt x="6257900" y="3964603"/>
                </a:lnTo>
                <a:lnTo>
                  <a:pt x="6257900" y="3916957"/>
                </a:lnTo>
                <a:lnTo>
                  <a:pt x="6305527" y="3916957"/>
                </a:lnTo>
                <a:lnTo>
                  <a:pt x="6305527" y="3964603"/>
                </a:lnTo>
                <a:close/>
              </a:path>
              <a:path w="6305550" h="5124450">
                <a:moveTo>
                  <a:pt x="6305527" y="4059895"/>
                </a:moveTo>
                <a:lnTo>
                  <a:pt x="6257900" y="4059895"/>
                </a:lnTo>
                <a:lnTo>
                  <a:pt x="6257900" y="4012249"/>
                </a:lnTo>
                <a:lnTo>
                  <a:pt x="6305527" y="4012249"/>
                </a:lnTo>
                <a:lnTo>
                  <a:pt x="6305527" y="4059895"/>
                </a:lnTo>
                <a:close/>
              </a:path>
              <a:path w="6305550" h="5124450">
                <a:moveTo>
                  <a:pt x="6305527" y="4155186"/>
                </a:moveTo>
                <a:lnTo>
                  <a:pt x="6257900" y="4155186"/>
                </a:lnTo>
                <a:lnTo>
                  <a:pt x="6257900" y="4107540"/>
                </a:lnTo>
                <a:lnTo>
                  <a:pt x="6305527" y="4107540"/>
                </a:lnTo>
                <a:lnTo>
                  <a:pt x="6305527" y="4155186"/>
                </a:lnTo>
                <a:close/>
              </a:path>
              <a:path w="6305550" h="5124450">
                <a:moveTo>
                  <a:pt x="6305527" y="4250478"/>
                </a:moveTo>
                <a:lnTo>
                  <a:pt x="6257900" y="4250478"/>
                </a:lnTo>
                <a:lnTo>
                  <a:pt x="6257900" y="4202832"/>
                </a:lnTo>
                <a:lnTo>
                  <a:pt x="6305527" y="4202832"/>
                </a:lnTo>
                <a:lnTo>
                  <a:pt x="6305527" y="4250478"/>
                </a:lnTo>
                <a:close/>
              </a:path>
              <a:path w="6305550" h="5124450">
                <a:moveTo>
                  <a:pt x="6305527" y="4345769"/>
                </a:moveTo>
                <a:lnTo>
                  <a:pt x="6257900" y="4345769"/>
                </a:lnTo>
                <a:lnTo>
                  <a:pt x="6257900" y="4298123"/>
                </a:lnTo>
                <a:lnTo>
                  <a:pt x="6305527" y="4298123"/>
                </a:lnTo>
                <a:lnTo>
                  <a:pt x="6305527" y="4345769"/>
                </a:lnTo>
                <a:close/>
              </a:path>
              <a:path w="6305550" h="5124450">
                <a:moveTo>
                  <a:pt x="6305527" y="4441061"/>
                </a:moveTo>
                <a:lnTo>
                  <a:pt x="6257900" y="4441061"/>
                </a:lnTo>
                <a:lnTo>
                  <a:pt x="6257900" y="4393415"/>
                </a:lnTo>
                <a:lnTo>
                  <a:pt x="6305527" y="4393415"/>
                </a:lnTo>
                <a:lnTo>
                  <a:pt x="6305527" y="4441061"/>
                </a:lnTo>
                <a:close/>
              </a:path>
              <a:path w="6305550" h="5124450">
                <a:moveTo>
                  <a:pt x="6305527" y="4536352"/>
                </a:moveTo>
                <a:lnTo>
                  <a:pt x="6257900" y="4536352"/>
                </a:lnTo>
                <a:lnTo>
                  <a:pt x="6257900" y="4488707"/>
                </a:lnTo>
                <a:lnTo>
                  <a:pt x="6305527" y="4488707"/>
                </a:lnTo>
                <a:lnTo>
                  <a:pt x="6305527" y="4536352"/>
                </a:lnTo>
                <a:close/>
              </a:path>
              <a:path w="6305550" h="5124450">
                <a:moveTo>
                  <a:pt x="6305527" y="4631644"/>
                </a:moveTo>
                <a:lnTo>
                  <a:pt x="6257900" y="4631644"/>
                </a:lnTo>
                <a:lnTo>
                  <a:pt x="6257900" y="4583998"/>
                </a:lnTo>
                <a:lnTo>
                  <a:pt x="6305527" y="4583998"/>
                </a:lnTo>
                <a:lnTo>
                  <a:pt x="6305527" y="4631644"/>
                </a:lnTo>
                <a:close/>
              </a:path>
              <a:path w="6305550" h="5124450">
                <a:moveTo>
                  <a:pt x="6297173" y="4726577"/>
                </a:moveTo>
                <a:lnTo>
                  <a:pt x="6250632" y="4717988"/>
                </a:lnTo>
                <a:lnTo>
                  <a:pt x="6252449" y="4707408"/>
                </a:lnTo>
                <a:lnTo>
                  <a:pt x="6254006" y="4696794"/>
                </a:lnTo>
                <a:lnTo>
                  <a:pt x="6255303" y="4686146"/>
                </a:lnTo>
                <a:lnTo>
                  <a:pt x="6256338" y="4675463"/>
                </a:lnTo>
                <a:lnTo>
                  <a:pt x="6303499" y="4679456"/>
                </a:lnTo>
                <a:lnTo>
                  <a:pt x="6303150" y="4686505"/>
                </a:lnTo>
                <a:lnTo>
                  <a:pt x="6297173" y="4726577"/>
                </a:lnTo>
                <a:close/>
              </a:path>
              <a:path w="6305550" h="5124450">
                <a:moveTo>
                  <a:pt x="6270836" y="4818058"/>
                </a:moveTo>
                <a:lnTo>
                  <a:pt x="6226848" y="4800545"/>
                </a:lnTo>
                <a:lnTo>
                  <a:pt x="6230701" y="4790505"/>
                </a:lnTo>
                <a:lnTo>
                  <a:pt x="6234304" y="4780379"/>
                </a:lnTo>
                <a:lnTo>
                  <a:pt x="6237657" y="4770169"/>
                </a:lnTo>
                <a:lnTo>
                  <a:pt x="6240760" y="4759875"/>
                </a:lnTo>
                <a:lnTo>
                  <a:pt x="6286242" y="4772991"/>
                </a:lnTo>
                <a:lnTo>
                  <a:pt x="6284529" y="4779811"/>
                </a:lnTo>
                <a:lnTo>
                  <a:pt x="6270836" y="4818058"/>
                </a:lnTo>
                <a:close/>
              </a:path>
              <a:path w="6305550" h="5124450">
                <a:moveTo>
                  <a:pt x="6227163" y="4902650"/>
                </a:moveTo>
                <a:lnTo>
                  <a:pt x="6187423" y="4876884"/>
                </a:lnTo>
                <a:lnTo>
                  <a:pt x="6193168" y="4867774"/>
                </a:lnTo>
                <a:lnTo>
                  <a:pt x="6198683" y="4858531"/>
                </a:lnTo>
                <a:lnTo>
                  <a:pt x="6203970" y="4849155"/>
                </a:lnTo>
                <a:lnTo>
                  <a:pt x="6209028" y="4839647"/>
                </a:lnTo>
                <a:lnTo>
                  <a:pt x="6251098" y="4861386"/>
                </a:lnTo>
                <a:lnTo>
                  <a:pt x="6248298" y="4867314"/>
                </a:lnTo>
                <a:lnTo>
                  <a:pt x="6227163" y="4902650"/>
                </a:lnTo>
                <a:close/>
              </a:path>
              <a:path w="6305550" h="5124450">
                <a:moveTo>
                  <a:pt x="6167807" y="4977068"/>
                </a:moveTo>
                <a:lnTo>
                  <a:pt x="6133868" y="4944056"/>
                </a:lnTo>
                <a:lnTo>
                  <a:pt x="6141297" y="4936222"/>
                </a:lnTo>
                <a:lnTo>
                  <a:pt x="6148525" y="4928216"/>
                </a:lnTo>
                <a:lnTo>
                  <a:pt x="6155550" y="4920038"/>
                </a:lnTo>
                <a:lnTo>
                  <a:pt x="6162373" y="4911688"/>
                </a:lnTo>
                <a:lnTo>
                  <a:pt x="6199398" y="4941214"/>
                </a:lnTo>
                <a:lnTo>
                  <a:pt x="6195513" y="4946464"/>
                </a:lnTo>
                <a:lnTo>
                  <a:pt x="6167807" y="4977068"/>
                </a:lnTo>
                <a:close/>
              </a:path>
              <a:path w="6305550" h="5124450">
                <a:moveTo>
                  <a:pt x="6094986" y="5038554"/>
                </a:moveTo>
                <a:lnTo>
                  <a:pt x="6068154" y="4999551"/>
                </a:lnTo>
                <a:lnTo>
                  <a:pt x="6076917" y="4993358"/>
                </a:lnTo>
                <a:lnTo>
                  <a:pt x="6085521" y="4986956"/>
                </a:lnTo>
                <a:lnTo>
                  <a:pt x="6093966" y="4980345"/>
                </a:lnTo>
                <a:lnTo>
                  <a:pt x="6102251" y="4973525"/>
                </a:lnTo>
                <a:lnTo>
                  <a:pt x="6132771" y="5009717"/>
                </a:lnTo>
                <a:lnTo>
                  <a:pt x="6127610" y="5014393"/>
                </a:lnTo>
                <a:lnTo>
                  <a:pt x="6094986" y="5038554"/>
                </a:lnTo>
                <a:close/>
              </a:path>
              <a:path w="6305550" h="5124450">
                <a:moveTo>
                  <a:pt x="6011692" y="5084596"/>
                </a:moveTo>
                <a:lnTo>
                  <a:pt x="5992973" y="5041090"/>
                </a:lnTo>
                <a:lnTo>
                  <a:pt x="6002793" y="5036718"/>
                </a:lnTo>
                <a:lnTo>
                  <a:pt x="6012498" y="5032109"/>
                </a:lnTo>
                <a:lnTo>
                  <a:pt x="6022088" y="5027263"/>
                </a:lnTo>
                <a:lnTo>
                  <a:pt x="6031561" y="5022180"/>
                </a:lnTo>
                <a:lnTo>
                  <a:pt x="6054444" y="5063635"/>
                </a:lnTo>
                <a:lnTo>
                  <a:pt x="6048491" y="5067198"/>
                </a:lnTo>
                <a:lnTo>
                  <a:pt x="6011692" y="5084596"/>
                </a:lnTo>
                <a:close/>
              </a:path>
              <a:path w="6305550" h="5124450">
                <a:moveTo>
                  <a:pt x="5921011" y="5113502"/>
                </a:moveTo>
                <a:lnTo>
                  <a:pt x="5911132" y="5067164"/>
                </a:lnTo>
                <a:lnTo>
                  <a:pt x="5921634" y="5064789"/>
                </a:lnTo>
                <a:lnTo>
                  <a:pt x="5932068" y="5062157"/>
                </a:lnTo>
                <a:lnTo>
                  <a:pt x="5942434" y="5059269"/>
                </a:lnTo>
                <a:lnTo>
                  <a:pt x="5952731" y="5056126"/>
                </a:lnTo>
                <a:lnTo>
                  <a:pt x="5967106" y="5101263"/>
                </a:lnTo>
                <a:lnTo>
                  <a:pt x="5961022" y="5103443"/>
                </a:lnTo>
                <a:lnTo>
                  <a:pt x="5921011" y="5113502"/>
                </a:lnTo>
                <a:close/>
              </a:path>
              <a:path w="6305550" h="5124450">
                <a:moveTo>
                  <a:pt x="5826436" y="5124118"/>
                </a:moveTo>
                <a:lnTo>
                  <a:pt x="5825785" y="5076762"/>
                </a:lnTo>
                <a:lnTo>
                  <a:pt x="5836569" y="5076481"/>
                </a:lnTo>
                <a:lnTo>
                  <a:pt x="5847336" y="5075935"/>
                </a:lnTo>
                <a:lnTo>
                  <a:pt x="5858084" y="5075124"/>
                </a:lnTo>
                <a:lnTo>
                  <a:pt x="5868815" y="5074047"/>
                </a:lnTo>
                <a:lnTo>
                  <a:pt x="5874119" y="5121121"/>
                </a:lnTo>
                <a:lnTo>
                  <a:pt x="5867752" y="5122071"/>
                </a:lnTo>
                <a:lnTo>
                  <a:pt x="5826436" y="5124118"/>
                </a:lnTo>
                <a:close/>
              </a:path>
              <a:path w="6305550" h="5124450">
                <a:moveTo>
                  <a:pt x="5778752" y="5124449"/>
                </a:moveTo>
                <a:lnTo>
                  <a:pt x="5731125" y="5124449"/>
                </a:lnTo>
                <a:lnTo>
                  <a:pt x="5731125" y="5076804"/>
                </a:lnTo>
                <a:lnTo>
                  <a:pt x="5778752" y="5076804"/>
                </a:lnTo>
                <a:lnTo>
                  <a:pt x="5778752" y="5124449"/>
                </a:lnTo>
                <a:close/>
              </a:path>
              <a:path w="6305550" h="5124450">
                <a:moveTo>
                  <a:pt x="5683498" y="5124449"/>
                </a:moveTo>
                <a:lnTo>
                  <a:pt x="5635871" y="5124449"/>
                </a:lnTo>
                <a:lnTo>
                  <a:pt x="5635871" y="5076804"/>
                </a:lnTo>
                <a:lnTo>
                  <a:pt x="5683498" y="5076804"/>
                </a:lnTo>
                <a:lnTo>
                  <a:pt x="5683498" y="5124449"/>
                </a:lnTo>
                <a:close/>
              </a:path>
              <a:path w="6305550" h="5124450">
                <a:moveTo>
                  <a:pt x="5588243" y="5124449"/>
                </a:moveTo>
                <a:lnTo>
                  <a:pt x="5540616" y="5124449"/>
                </a:lnTo>
                <a:lnTo>
                  <a:pt x="5540616" y="5076804"/>
                </a:lnTo>
                <a:lnTo>
                  <a:pt x="5588243" y="5076804"/>
                </a:lnTo>
                <a:lnTo>
                  <a:pt x="5588243" y="5124449"/>
                </a:lnTo>
                <a:close/>
              </a:path>
              <a:path w="6305550" h="5124450">
                <a:moveTo>
                  <a:pt x="5492989" y="5124449"/>
                </a:moveTo>
                <a:lnTo>
                  <a:pt x="5445362" y="5124449"/>
                </a:lnTo>
                <a:lnTo>
                  <a:pt x="5445362" y="5076804"/>
                </a:lnTo>
                <a:lnTo>
                  <a:pt x="5492989" y="5076804"/>
                </a:lnTo>
                <a:lnTo>
                  <a:pt x="5492989" y="5124449"/>
                </a:lnTo>
                <a:close/>
              </a:path>
              <a:path w="6305550" h="5124450">
                <a:moveTo>
                  <a:pt x="5397734" y="5124449"/>
                </a:moveTo>
                <a:lnTo>
                  <a:pt x="5350107" y="5124449"/>
                </a:lnTo>
                <a:lnTo>
                  <a:pt x="5350107" y="5076804"/>
                </a:lnTo>
                <a:lnTo>
                  <a:pt x="5397734" y="5076804"/>
                </a:lnTo>
                <a:lnTo>
                  <a:pt x="5397734" y="5124449"/>
                </a:lnTo>
                <a:close/>
              </a:path>
              <a:path w="6305550" h="5124450">
                <a:moveTo>
                  <a:pt x="5302480" y="5124449"/>
                </a:moveTo>
                <a:lnTo>
                  <a:pt x="5254853" y="5124449"/>
                </a:lnTo>
                <a:lnTo>
                  <a:pt x="5254853" y="5076804"/>
                </a:lnTo>
                <a:lnTo>
                  <a:pt x="5302480" y="5076804"/>
                </a:lnTo>
                <a:lnTo>
                  <a:pt x="5302480" y="5124449"/>
                </a:lnTo>
                <a:close/>
              </a:path>
              <a:path w="6305550" h="5124450">
                <a:moveTo>
                  <a:pt x="5207225" y="5124449"/>
                </a:moveTo>
                <a:lnTo>
                  <a:pt x="5159598" y="5124449"/>
                </a:lnTo>
                <a:lnTo>
                  <a:pt x="5159598" y="5076804"/>
                </a:lnTo>
                <a:lnTo>
                  <a:pt x="5207225" y="5076804"/>
                </a:lnTo>
                <a:lnTo>
                  <a:pt x="5207225" y="5124449"/>
                </a:lnTo>
                <a:close/>
              </a:path>
              <a:path w="6305550" h="5124450">
                <a:moveTo>
                  <a:pt x="5111971" y="5124449"/>
                </a:moveTo>
                <a:lnTo>
                  <a:pt x="5064344" y="5124449"/>
                </a:lnTo>
                <a:lnTo>
                  <a:pt x="5064344" y="5076804"/>
                </a:lnTo>
                <a:lnTo>
                  <a:pt x="5111971" y="5076804"/>
                </a:lnTo>
                <a:lnTo>
                  <a:pt x="5111971" y="5124449"/>
                </a:lnTo>
                <a:close/>
              </a:path>
              <a:path w="6305550" h="5124450">
                <a:moveTo>
                  <a:pt x="5016716" y="5124449"/>
                </a:moveTo>
                <a:lnTo>
                  <a:pt x="4969089" y="5124449"/>
                </a:lnTo>
                <a:lnTo>
                  <a:pt x="4969089" y="5076804"/>
                </a:lnTo>
                <a:lnTo>
                  <a:pt x="5016716" y="5076804"/>
                </a:lnTo>
                <a:lnTo>
                  <a:pt x="5016716" y="5124449"/>
                </a:lnTo>
                <a:close/>
              </a:path>
              <a:path w="6305550" h="5124450">
                <a:moveTo>
                  <a:pt x="4921462" y="5124449"/>
                </a:moveTo>
                <a:lnTo>
                  <a:pt x="4873835" y="5124449"/>
                </a:lnTo>
                <a:lnTo>
                  <a:pt x="4873835" y="5076804"/>
                </a:lnTo>
                <a:lnTo>
                  <a:pt x="4921462" y="5076804"/>
                </a:lnTo>
                <a:lnTo>
                  <a:pt x="4921462" y="5124449"/>
                </a:lnTo>
                <a:close/>
              </a:path>
              <a:path w="6305550" h="5124450">
                <a:moveTo>
                  <a:pt x="4826207" y="5124449"/>
                </a:moveTo>
                <a:lnTo>
                  <a:pt x="4778580" y="5124449"/>
                </a:lnTo>
                <a:lnTo>
                  <a:pt x="4778580" y="5076804"/>
                </a:lnTo>
                <a:lnTo>
                  <a:pt x="4826207" y="5076804"/>
                </a:lnTo>
                <a:lnTo>
                  <a:pt x="4826207" y="5124449"/>
                </a:lnTo>
                <a:close/>
              </a:path>
              <a:path w="6305550" h="5124450">
                <a:moveTo>
                  <a:pt x="4730953" y="5124449"/>
                </a:moveTo>
                <a:lnTo>
                  <a:pt x="4683326" y="5124449"/>
                </a:lnTo>
                <a:lnTo>
                  <a:pt x="4683326" y="5076804"/>
                </a:lnTo>
                <a:lnTo>
                  <a:pt x="4730953" y="5076804"/>
                </a:lnTo>
                <a:lnTo>
                  <a:pt x="4730953" y="5124449"/>
                </a:lnTo>
                <a:close/>
              </a:path>
              <a:path w="6305550" h="5124450">
                <a:moveTo>
                  <a:pt x="4635698" y="5124449"/>
                </a:moveTo>
                <a:lnTo>
                  <a:pt x="4588071" y="5124449"/>
                </a:lnTo>
                <a:lnTo>
                  <a:pt x="4588071" y="5076804"/>
                </a:lnTo>
                <a:lnTo>
                  <a:pt x="4635698" y="5076804"/>
                </a:lnTo>
                <a:lnTo>
                  <a:pt x="4635698" y="5124449"/>
                </a:lnTo>
                <a:close/>
              </a:path>
              <a:path w="6305550" h="5124450">
                <a:moveTo>
                  <a:pt x="4540444" y="5124449"/>
                </a:moveTo>
                <a:lnTo>
                  <a:pt x="4492817" y="5124449"/>
                </a:lnTo>
                <a:lnTo>
                  <a:pt x="4492817" y="5076804"/>
                </a:lnTo>
                <a:lnTo>
                  <a:pt x="4540444" y="5076804"/>
                </a:lnTo>
                <a:lnTo>
                  <a:pt x="4540444" y="5124449"/>
                </a:lnTo>
                <a:close/>
              </a:path>
              <a:path w="6305550" h="5124450">
                <a:moveTo>
                  <a:pt x="4445189" y="5124449"/>
                </a:moveTo>
                <a:lnTo>
                  <a:pt x="4397562" y="5124449"/>
                </a:lnTo>
                <a:lnTo>
                  <a:pt x="4397562" y="5076804"/>
                </a:lnTo>
                <a:lnTo>
                  <a:pt x="4445189" y="5076804"/>
                </a:lnTo>
                <a:lnTo>
                  <a:pt x="4445189" y="5124449"/>
                </a:lnTo>
                <a:close/>
              </a:path>
              <a:path w="6305550" h="5124450">
                <a:moveTo>
                  <a:pt x="4349935" y="5124449"/>
                </a:moveTo>
                <a:lnTo>
                  <a:pt x="4302308" y="5124449"/>
                </a:lnTo>
                <a:lnTo>
                  <a:pt x="4302308" y="5076804"/>
                </a:lnTo>
                <a:lnTo>
                  <a:pt x="4349935" y="5076804"/>
                </a:lnTo>
                <a:lnTo>
                  <a:pt x="4349935" y="5124449"/>
                </a:lnTo>
                <a:close/>
              </a:path>
              <a:path w="6305550" h="5124450">
                <a:moveTo>
                  <a:pt x="4254680" y="5124449"/>
                </a:moveTo>
                <a:lnTo>
                  <a:pt x="4207053" y="5124449"/>
                </a:lnTo>
                <a:lnTo>
                  <a:pt x="4207053" y="5076804"/>
                </a:lnTo>
                <a:lnTo>
                  <a:pt x="4254680" y="5076804"/>
                </a:lnTo>
                <a:lnTo>
                  <a:pt x="4254680" y="5124449"/>
                </a:lnTo>
                <a:close/>
              </a:path>
              <a:path w="6305550" h="5124450">
                <a:moveTo>
                  <a:pt x="4159426" y="5124449"/>
                </a:moveTo>
                <a:lnTo>
                  <a:pt x="4111799" y="5124449"/>
                </a:lnTo>
                <a:lnTo>
                  <a:pt x="4111799" y="5076804"/>
                </a:lnTo>
                <a:lnTo>
                  <a:pt x="4159426" y="5076804"/>
                </a:lnTo>
                <a:lnTo>
                  <a:pt x="4159426" y="5124449"/>
                </a:lnTo>
                <a:close/>
              </a:path>
              <a:path w="6305550" h="5124450">
                <a:moveTo>
                  <a:pt x="4064171" y="5124449"/>
                </a:moveTo>
                <a:lnTo>
                  <a:pt x="4016544" y="5124449"/>
                </a:lnTo>
                <a:lnTo>
                  <a:pt x="4016544" y="5076804"/>
                </a:lnTo>
                <a:lnTo>
                  <a:pt x="4064171" y="5076804"/>
                </a:lnTo>
                <a:lnTo>
                  <a:pt x="4064171" y="5124449"/>
                </a:lnTo>
                <a:close/>
              </a:path>
              <a:path w="6305550" h="5124450">
                <a:moveTo>
                  <a:pt x="3968917" y="5124449"/>
                </a:moveTo>
                <a:lnTo>
                  <a:pt x="3921290" y="5124449"/>
                </a:lnTo>
                <a:lnTo>
                  <a:pt x="3921290" y="5076804"/>
                </a:lnTo>
                <a:lnTo>
                  <a:pt x="3968917" y="5076804"/>
                </a:lnTo>
                <a:lnTo>
                  <a:pt x="3968917" y="5124449"/>
                </a:lnTo>
                <a:close/>
              </a:path>
              <a:path w="6305550" h="5124450">
                <a:moveTo>
                  <a:pt x="3873662" y="5124449"/>
                </a:moveTo>
                <a:lnTo>
                  <a:pt x="3826035" y="5124449"/>
                </a:lnTo>
                <a:lnTo>
                  <a:pt x="3826035" y="5076804"/>
                </a:lnTo>
                <a:lnTo>
                  <a:pt x="3873662" y="5076804"/>
                </a:lnTo>
                <a:lnTo>
                  <a:pt x="3873662" y="5124449"/>
                </a:lnTo>
                <a:close/>
              </a:path>
              <a:path w="6305550" h="5124450">
                <a:moveTo>
                  <a:pt x="3778408" y="5124449"/>
                </a:moveTo>
                <a:lnTo>
                  <a:pt x="3730781" y="5124449"/>
                </a:lnTo>
                <a:lnTo>
                  <a:pt x="3730781" y="5076804"/>
                </a:lnTo>
                <a:lnTo>
                  <a:pt x="3778408" y="5076804"/>
                </a:lnTo>
                <a:lnTo>
                  <a:pt x="3778408" y="5124449"/>
                </a:lnTo>
                <a:close/>
              </a:path>
              <a:path w="6305550" h="5124450">
                <a:moveTo>
                  <a:pt x="3683153" y="5124449"/>
                </a:moveTo>
                <a:lnTo>
                  <a:pt x="3635526" y="5124449"/>
                </a:lnTo>
                <a:lnTo>
                  <a:pt x="3635526" y="5076804"/>
                </a:lnTo>
                <a:lnTo>
                  <a:pt x="3683153" y="5076804"/>
                </a:lnTo>
                <a:lnTo>
                  <a:pt x="3683153" y="5124449"/>
                </a:lnTo>
                <a:close/>
              </a:path>
              <a:path w="6305550" h="5124450">
                <a:moveTo>
                  <a:pt x="3587899" y="5124449"/>
                </a:moveTo>
                <a:lnTo>
                  <a:pt x="3540272" y="5124449"/>
                </a:lnTo>
                <a:lnTo>
                  <a:pt x="3540272" y="5076804"/>
                </a:lnTo>
                <a:lnTo>
                  <a:pt x="3587899" y="5076804"/>
                </a:lnTo>
                <a:lnTo>
                  <a:pt x="3587899" y="5124449"/>
                </a:lnTo>
                <a:close/>
              </a:path>
              <a:path w="6305550" h="5124450">
                <a:moveTo>
                  <a:pt x="3492644" y="5124449"/>
                </a:moveTo>
                <a:lnTo>
                  <a:pt x="3445017" y="5124449"/>
                </a:lnTo>
                <a:lnTo>
                  <a:pt x="3445017" y="5076804"/>
                </a:lnTo>
                <a:lnTo>
                  <a:pt x="3492644" y="5076804"/>
                </a:lnTo>
                <a:lnTo>
                  <a:pt x="3492644" y="5124449"/>
                </a:lnTo>
                <a:close/>
              </a:path>
              <a:path w="6305550" h="5124450">
                <a:moveTo>
                  <a:pt x="3397390" y="5124449"/>
                </a:moveTo>
                <a:lnTo>
                  <a:pt x="3349763" y="5124449"/>
                </a:lnTo>
                <a:lnTo>
                  <a:pt x="3349763" y="5076804"/>
                </a:lnTo>
                <a:lnTo>
                  <a:pt x="3397390" y="5076804"/>
                </a:lnTo>
                <a:lnTo>
                  <a:pt x="3397390" y="5124449"/>
                </a:lnTo>
                <a:close/>
              </a:path>
              <a:path w="6305550" h="5124450">
                <a:moveTo>
                  <a:pt x="3302135" y="5124449"/>
                </a:moveTo>
                <a:lnTo>
                  <a:pt x="3254508" y="5124449"/>
                </a:lnTo>
                <a:lnTo>
                  <a:pt x="3254508" y="5076804"/>
                </a:lnTo>
                <a:lnTo>
                  <a:pt x="3302135" y="5076804"/>
                </a:lnTo>
                <a:lnTo>
                  <a:pt x="3302135" y="5124449"/>
                </a:lnTo>
                <a:close/>
              </a:path>
              <a:path w="6305550" h="5124450">
                <a:moveTo>
                  <a:pt x="3206881" y="5124449"/>
                </a:moveTo>
                <a:lnTo>
                  <a:pt x="3159254" y="5124449"/>
                </a:lnTo>
                <a:lnTo>
                  <a:pt x="3159254" y="5076804"/>
                </a:lnTo>
                <a:lnTo>
                  <a:pt x="3206881" y="5076804"/>
                </a:lnTo>
                <a:lnTo>
                  <a:pt x="3206881" y="5124449"/>
                </a:lnTo>
                <a:close/>
              </a:path>
              <a:path w="6305550" h="5124450">
                <a:moveTo>
                  <a:pt x="3111626" y="5124449"/>
                </a:moveTo>
                <a:lnTo>
                  <a:pt x="3063999" y="5124449"/>
                </a:lnTo>
                <a:lnTo>
                  <a:pt x="3063999" y="5076804"/>
                </a:lnTo>
                <a:lnTo>
                  <a:pt x="3111626" y="5076804"/>
                </a:lnTo>
                <a:lnTo>
                  <a:pt x="3111626" y="5124449"/>
                </a:lnTo>
                <a:close/>
              </a:path>
              <a:path w="6305550" h="5124450">
                <a:moveTo>
                  <a:pt x="3016372" y="5124449"/>
                </a:moveTo>
                <a:lnTo>
                  <a:pt x="2968745" y="5124449"/>
                </a:lnTo>
                <a:lnTo>
                  <a:pt x="2968745" y="5076804"/>
                </a:lnTo>
                <a:lnTo>
                  <a:pt x="3016372" y="5076804"/>
                </a:lnTo>
                <a:lnTo>
                  <a:pt x="3016372" y="5124449"/>
                </a:lnTo>
                <a:close/>
              </a:path>
              <a:path w="6305550" h="5124450">
                <a:moveTo>
                  <a:pt x="2921117" y="5124449"/>
                </a:moveTo>
                <a:lnTo>
                  <a:pt x="2873490" y="5124449"/>
                </a:lnTo>
                <a:lnTo>
                  <a:pt x="2873490" y="5076804"/>
                </a:lnTo>
                <a:lnTo>
                  <a:pt x="2921117" y="5076804"/>
                </a:lnTo>
                <a:lnTo>
                  <a:pt x="2921117" y="5124449"/>
                </a:lnTo>
                <a:close/>
              </a:path>
              <a:path w="6305550" h="5124450">
                <a:moveTo>
                  <a:pt x="2825863" y="5124449"/>
                </a:moveTo>
                <a:lnTo>
                  <a:pt x="2778236" y="5124449"/>
                </a:lnTo>
                <a:lnTo>
                  <a:pt x="2778236" y="5076804"/>
                </a:lnTo>
                <a:lnTo>
                  <a:pt x="2825863" y="5076804"/>
                </a:lnTo>
                <a:lnTo>
                  <a:pt x="2825863" y="5124449"/>
                </a:lnTo>
                <a:close/>
              </a:path>
              <a:path w="6305550" h="5124450">
                <a:moveTo>
                  <a:pt x="2730608" y="5124449"/>
                </a:moveTo>
                <a:lnTo>
                  <a:pt x="2682981" y="5124449"/>
                </a:lnTo>
                <a:lnTo>
                  <a:pt x="2682981" y="5076804"/>
                </a:lnTo>
                <a:lnTo>
                  <a:pt x="2730608" y="5076804"/>
                </a:lnTo>
                <a:lnTo>
                  <a:pt x="2730608" y="5124449"/>
                </a:lnTo>
                <a:close/>
              </a:path>
              <a:path w="6305550" h="5124450">
                <a:moveTo>
                  <a:pt x="2635354" y="5124449"/>
                </a:moveTo>
                <a:lnTo>
                  <a:pt x="2587727" y="5124449"/>
                </a:lnTo>
                <a:lnTo>
                  <a:pt x="2587727" y="5076804"/>
                </a:lnTo>
                <a:lnTo>
                  <a:pt x="2635354" y="5076804"/>
                </a:lnTo>
                <a:lnTo>
                  <a:pt x="2635354" y="5124449"/>
                </a:lnTo>
                <a:close/>
              </a:path>
              <a:path w="6305550" h="5124450">
                <a:moveTo>
                  <a:pt x="2540099" y="5124449"/>
                </a:moveTo>
                <a:lnTo>
                  <a:pt x="2492472" y="5124449"/>
                </a:lnTo>
                <a:lnTo>
                  <a:pt x="2492472" y="5076804"/>
                </a:lnTo>
                <a:lnTo>
                  <a:pt x="2540099" y="5076804"/>
                </a:lnTo>
                <a:lnTo>
                  <a:pt x="2540099" y="5124449"/>
                </a:lnTo>
                <a:close/>
              </a:path>
              <a:path w="6305550" h="5124450">
                <a:moveTo>
                  <a:pt x="2444845" y="5124449"/>
                </a:moveTo>
                <a:lnTo>
                  <a:pt x="2397218" y="5124449"/>
                </a:lnTo>
                <a:lnTo>
                  <a:pt x="2397218" y="5076804"/>
                </a:lnTo>
                <a:lnTo>
                  <a:pt x="2444845" y="5076804"/>
                </a:lnTo>
                <a:lnTo>
                  <a:pt x="2444845" y="5124449"/>
                </a:lnTo>
                <a:close/>
              </a:path>
              <a:path w="6305550" h="5124450">
                <a:moveTo>
                  <a:pt x="2349590" y="5124449"/>
                </a:moveTo>
                <a:lnTo>
                  <a:pt x="2301963" y="5124449"/>
                </a:lnTo>
                <a:lnTo>
                  <a:pt x="2301963" y="5076804"/>
                </a:lnTo>
                <a:lnTo>
                  <a:pt x="2349590" y="5076804"/>
                </a:lnTo>
                <a:lnTo>
                  <a:pt x="2349590" y="5124449"/>
                </a:lnTo>
                <a:close/>
              </a:path>
              <a:path w="6305550" h="5124450">
                <a:moveTo>
                  <a:pt x="2254336" y="5124449"/>
                </a:moveTo>
                <a:lnTo>
                  <a:pt x="2206709" y="5124449"/>
                </a:lnTo>
                <a:lnTo>
                  <a:pt x="2206709" y="5076804"/>
                </a:lnTo>
                <a:lnTo>
                  <a:pt x="2254336" y="5076804"/>
                </a:lnTo>
                <a:lnTo>
                  <a:pt x="2254336" y="5124449"/>
                </a:lnTo>
                <a:close/>
              </a:path>
              <a:path w="6305550" h="5124450">
                <a:moveTo>
                  <a:pt x="2159081" y="5124449"/>
                </a:moveTo>
                <a:lnTo>
                  <a:pt x="2111454" y="5124449"/>
                </a:lnTo>
                <a:lnTo>
                  <a:pt x="2111454" y="5076804"/>
                </a:lnTo>
                <a:lnTo>
                  <a:pt x="2159081" y="5076804"/>
                </a:lnTo>
                <a:lnTo>
                  <a:pt x="2159081" y="5124449"/>
                </a:lnTo>
                <a:close/>
              </a:path>
              <a:path w="6305550" h="5124450">
                <a:moveTo>
                  <a:pt x="2063827" y="5124449"/>
                </a:moveTo>
                <a:lnTo>
                  <a:pt x="2016200" y="5124449"/>
                </a:lnTo>
                <a:lnTo>
                  <a:pt x="2016200" y="5076804"/>
                </a:lnTo>
                <a:lnTo>
                  <a:pt x="2063827" y="5076804"/>
                </a:lnTo>
                <a:lnTo>
                  <a:pt x="2063827" y="5124449"/>
                </a:lnTo>
                <a:close/>
              </a:path>
              <a:path w="6305550" h="5124450">
                <a:moveTo>
                  <a:pt x="1968572" y="5124449"/>
                </a:moveTo>
                <a:lnTo>
                  <a:pt x="1920945" y="5124449"/>
                </a:lnTo>
                <a:lnTo>
                  <a:pt x="1920945" y="5076804"/>
                </a:lnTo>
                <a:lnTo>
                  <a:pt x="1968572" y="5076804"/>
                </a:lnTo>
                <a:lnTo>
                  <a:pt x="1968572" y="5124449"/>
                </a:lnTo>
                <a:close/>
              </a:path>
              <a:path w="6305550" h="5124450">
                <a:moveTo>
                  <a:pt x="1873318" y="5124449"/>
                </a:moveTo>
                <a:lnTo>
                  <a:pt x="1825691" y="5124449"/>
                </a:lnTo>
                <a:lnTo>
                  <a:pt x="1825691" y="5076804"/>
                </a:lnTo>
                <a:lnTo>
                  <a:pt x="1873318" y="5076804"/>
                </a:lnTo>
                <a:lnTo>
                  <a:pt x="1873318" y="5124449"/>
                </a:lnTo>
                <a:close/>
              </a:path>
              <a:path w="6305550" h="5124450">
                <a:moveTo>
                  <a:pt x="1778063" y="5124449"/>
                </a:moveTo>
                <a:lnTo>
                  <a:pt x="1730436" y="5124449"/>
                </a:lnTo>
                <a:lnTo>
                  <a:pt x="1730436" y="5076804"/>
                </a:lnTo>
                <a:lnTo>
                  <a:pt x="1778063" y="5076804"/>
                </a:lnTo>
                <a:lnTo>
                  <a:pt x="1778063" y="5124449"/>
                </a:lnTo>
                <a:close/>
              </a:path>
              <a:path w="6305550" h="5124450">
                <a:moveTo>
                  <a:pt x="1682809" y="5124449"/>
                </a:moveTo>
                <a:lnTo>
                  <a:pt x="1635182" y="5124449"/>
                </a:lnTo>
                <a:lnTo>
                  <a:pt x="1635182" y="5076804"/>
                </a:lnTo>
                <a:lnTo>
                  <a:pt x="1682809" y="5076804"/>
                </a:lnTo>
                <a:lnTo>
                  <a:pt x="1682809" y="5124449"/>
                </a:lnTo>
                <a:close/>
              </a:path>
              <a:path w="6305550" h="5124450">
                <a:moveTo>
                  <a:pt x="1587555" y="5124449"/>
                </a:moveTo>
                <a:lnTo>
                  <a:pt x="1539927" y="5124449"/>
                </a:lnTo>
                <a:lnTo>
                  <a:pt x="1539927" y="5076804"/>
                </a:lnTo>
                <a:lnTo>
                  <a:pt x="1587555" y="5076804"/>
                </a:lnTo>
                <a:lnTo>
                  <a:pt x="1587555" y="5124449"/>
                </a:lnTo>
                <a:close/>
              </a:path>
              <a:path w="6305550" h="5124450">
                <a:moveTo>
                  <a:pt x="1492300" y="5124449"/>
                </a:moveTo>
                <a:lnTo>
                  <a:pt x="1444673" y="5124449"/>
                </a:lnTo>
                <a:lnTo>
                  <a:pt x="1444673" y="5076804"/>
                </a:lnTo>
                <a:lnTo>
                  <a:pt x="1492300" y="5076804"/>
                </a:lnTo>
                <a:lnTo>
                  <a:pt x="1492300" y="5124449"/>
                </a:lnTo>
                <a:close/>
              </a:path>
              <a:path w="6305550" h="5124450">
                <a:moveTo>
                  <a:pt x="1397045" y="5124449"/>
                </a:moveTo>
                <a:lnTo>
                  <a:pt x="1349418" y="5124449"/>
                </a:lnTo>
                <a:lnTo>
                  <a:pt x="1349418" y="5076804"/>
                </a:lnTo>
                <a:lnTo>
                  <a:pt x="1397045" y="5076804"/>
                </a:lnTo>
                <a:lnTo>
                  <a:pt x="1397045" y="5124449"/>
                </a:lnTo>
                <a:close/>
              </a:path>
              <a:path w="6305550" h="5124450">
                <a:moveTo>
                  <a:pt x="1301791" y="5124449"/>
                </a:moveTo>
                <a:lnTo>
                  <a:pt x="1254164" y="5124449"/>
                </a:lnTo>
                <a:lnTo>
                  <a:pt x="1254164" y="5076804"/>
                </a:lnTo>
                <a:lnTo>
                  <a:pt x="1301791" y="5076804"/>
                </a:lnTo>
                <a:lnTo>
                  <a:pt x="1301791" y="5124449"/>
                </a:lnTo>
                <a:close/>
              </a:path>
              <a:path w="6305550" h="5124450">
                <a:moveTo>
                  <a:pt x="1206536" y="5124449"/>
                </a:moveTo>
                <a:lnTo>
                  <a:pt x="1158909" y="5124449"/>
                </a:lnTo>
                <a:lnTo>
                  <a:pt x="1158909" y="5076804"/>
                </a:lnTo>
                <a:lnTo>
                  <a:pt x="1206536" y="5076804"/>
                </a:lnTo>
                <a:lnTo>
                  <a:pt x="1206536" y="5124449"/>
                </a:lnTo>
                <a:close/>
              </a:path>
              <a:path w="6305550" h="5124450">
                <a:moveTo>
                  <a:pt x="1111282" y="5124449"/>
                </a:moveTo>
                <a:lnTo>
                  <a:pt x="1063655" y="5124449"/>
                </a:lnTo>
                <a:lnTo>
                  <a:pt x="1063655" y="5076804"/>
                </a:lnTo>
                <a:lnTo>
                  <a:pt x="1111282" y="5076804"/>
                </a:lnTo>
                <a:lnTo>
                  <a:pt x="1111282" y="5124449"/>
                </a:lnTo>
                <a:close/>
              </a:path>
              <a:path w="6305550" h="5124450">
                <a:moveTo>
                  <a:pt x="1016027" y="5124449"/>
                </a:moveTo>
                <a:lnTo>
                  <a:pt x="968400" y="5124449"/>
                </a:lnTo>
                <a:lnTo>
                  <a:pt x="968400" y="5076804"/>
                </a:lnTo>
                <a:lnTo>
                  <a:pt x="1016027" y="5076804"/>
                </a:lnTo>
                <a:lnTo>
                  <a:pt x="1016027" y="5124449"/>
                </a:lnTo>
                <a:close/>
              </a:path>
              <a:path w="6305550" h="5124450">
                <a:moveTo>
                  <a:pt x="920773" y="5124449"/>
                </a:moveTo>
                <a:lnTo>
                  <a:pt x="873146" y="5124449"/>
                </a:lnTo>
                <a:lnTo>
                  <a:pt x="873146" y="5076804"/>
                </a:lnTo>
                <a:lnTo>
                  <a:pt x="920773" y="5076804"/>
                </a:lnTo>
                <a:lnTo>
                  <a:pt x="920773" y="5124449"/>
                </a:lnTo>
                <a:close/>
              </a:path>
              <a:path w="6305550" h="5124450">
                <a:moveTo>
                  <a:pt x="825518" y="5124449"/>
                </a:moveTo>
                <a:lnTo>
                  <a:pt x="777891" y="5124449"/>
                </a:lnTo>
                <a:lnTo>
                  <a:pt x="777891" y="5076804"/>
                </a:lnTo>
                <a:lnTo>
                  <a:pt x="825518" y="5076804"/>
                </a:lnTo>
                <a:lnTo>
                  <a:pt x="825518" y="5124449"/>
                </a:lnTo>
                <a:close/>
              </a:path>
              <a:path w="6305550" h="5124450">
                <a:moveTo>
                  <a:pt x="730264" y="5124449"/>
                </a:moveTo>
                <a:lnTo>
                  <a:pt x="682637" y="5124449"/>
                </a:lnTo>
                <a:lnTo>
                  <a:pt x="682637" y="5076804"/>
                </a:lnTo>
                <a:lnTo>
                  <a:pt x="730264" y="5076804"/>
                </a:lnTo>
                <a:lnTo>
                  <a:pt x="730264" y="5124449"/>
                </a:lnTo>
                <a:close/>
              </a:path>
              <a:path w="6305550" h="5124450">
                <a:moveTo>
                  <a:pt x="635009" y="5124449"/>
                </a:moveTo>
                <a:lnTo>
                  <a:pt x="587382" y="5124449"/>
                </a:lnTo>
                <a:lnTo>
                  <a:pt x="587382" y="5076804"/>
                </a:lnTo>
                <a:lnTo>
                  <a:pt x="635009" y="5076804"/>
                </a:lnTo>
                <a:lnTo>
                  <a:pt x="635009" y="5124449"/>
                </a:lnTo>
                <a:close/>
              </a:path>
              <a:path w="6305550" h="5124450">
                <a:moveTo>
                  <a:pt x="539755" y="5124449"/>
                </a:moveTo>
                <a:lnTo>
                  <a:pt x="492128" y="5124449"/>
                </a:lnTo>
                <a:lnTo>
                  <a:pt x="492128" y="5076804"/>
                </a:lnTo>
                <a:lnTo>
                  <a:pt x="539755" y="5076804"/>
                </a:lnTo>
                <a:lnTo>
                  <a:pt x="539755" y="5124449"/>
                </a:lnTo>
                <a:close/>
              </a:path>
              <a:path w="6305550" h="5124450">
                <a:moveTo>
                  <a:pt x="444333" y="5122396"/>
                </a:moveTo>
                <a:lnTo>
                  <a:pt x="437774" y="5122071"/>
                </a:lnTo>
                <a:lnTo>
                  <a:pt x="397238" y="5116020"/>
                </a:lnTo>
                <a:lnTo>
                  <a:pt x="405873" y="5069454"/>
                </a:lnTo>
                <a:lnTo>
                  <a:pt x="416442" y="5071281"/>
                </a:lnTo>
                <a:lnTo>
                  <a:pt x="427050" y="5072849"/>
                </a:lnTo>
                <a:lnTo>
                  <a:pt x="437694" y="5074157"/>
                </a:lnTo>
                <a:lnTo>
                  <a:pt x="448376" y="5075205"/>
                </a:lnTo>
                <a:lnTo>
                  <a:pt x="444333" y="5122396"/>
                </a:lnTo>
                <a:close/>
              </a:path>
              <a:path w="6305550" h="5124450">
                <a:moveTo>
                  <a:pt x="350848" y="5105038"/>
                </a:moveTo>
                <a:lnTo>
                  <a:pt x="344504" y="5103443"/>
                </a:lnTo>
                <a:lnTo>
                  <a:pt x="305814" y="5089581"/>
                </a:lnTo>
                <a:lnTo>
                  <a:pt x="323369" y="5045577"/>
                </a:lnTo>
                <a:lnTo>
                  <a:pt x="333401" y="5049441"/>
                </a:lnTo>
                <a:lnTo>
                  <a:pt x="343518" y="5053055"/>
                </a:lnTo>
                <a:lnTo>
                  <a:pt x="353721" y="5056420"/>
                </a:lnTo>
                <a:lnTo>
                  <a:pt x="364010" y="5059535"/>
                </a:lnTo>
                <a:lnTo>
                  <a:pt x="350848" y="5105038"/>
                </a:lnTo>
                <a:close/>
              </a:path>
              <a:path w="6305550" h="5124450">
                <a:moveTo>
                  <a:pt x="262521" y="5069791"/>
                </a:moveTo>
                <a:lnTo>
                  <a:pt x="257035" y="5067198"/>
                </a:lnTo>
                <a:lnTo>
                  <a:pt x="221293" y="5045804"/>
                </a:lnTo>
                <a:lnTo>
                  <a:pt x="247100" y="5006059"/>
                </a:lnTo>
                <a:lnTo>
                  <a:pt x="256200" y="5011814"/>
                </a:lnTo>
                <a:lnTo>
                  <a:pt x="265433" y="5017342"/>
                </a:lnTo>
                <a:lnTo>
                  <a:pt x="274801" y="5022641"/>
                </a:lnTo>
                <a:lnTo>
                  <a:pt x="284302" y="5027711"/>
                </a:lnTo>
                <a:lnTo>
                  <a:pt x="262521" y="5069791"/>
                </a:lnTo>
                <a:close/>
              </a:path>
              <a:path w="6305550" h="5124450">
                <a:moveTo>
                  <a:pt x="182772" y="5017989"/>
                </a:moveTo>
                <a:lnTo>
                  <a:pt x="177916" y="5014393"/>
                </a:lnTo>
                <a:lnTo>
                  <a:pt x="146960" y="4986347"/>
                </a:lnTo>
                <a:lnTo>
                  <a:pt x="180009" y="4952417"/>
                </a:lnTo>
                <a:lnTo>
                  <a:pt x="187828" y="4959854"/>
                </a:lnTo>
                <a:lnTo>
                  <a:pt x="195822" y="4967091"/>
                </a:lnTo>
                <a:lnTo>
                  <a:pt x="203991" y="4974128"/>
                </a:lnTo>
                <a:lnTo>
                  <a:pt x="212334" y="4980964"/>
                </a:lnTo>
                <a:lnTo>
                  <a:pt x="182772" y="5017989"/>
                </a:lnTo>
                <a:close/>
              </a:path>
              <a:path w="6305550" h="5124450">
                <a:moveTo>
                  <a:pt x="114359" y="4951265"/>
                </a:moveTo>
                <a:lnTo>
                  <a:pt x="110013" y="4946464"/>
                </a:lnTo>
                <a:lnTo>
                  <a:pt x="85572" y="4913437"/>
                </a:lnTo>
                <a:lnTo>
                  <a:pt x="124601" y="4886622"/>
                </a:lnTo>
                <a:lnTo>
                  <a:pt x="130783" y="4895396"/>
                </a:lnTo>
                <a:lnTo>
                  <a:pt x="137174" y="4904010"/>
                </a:lnTo>
                <a:lnTo>
                  <a:pt x="143774" y="4912464"/>
                </a:lnTo>
                <a:lnTo>
                  <a:pt x="150582" y="4920758"/>
                </a:lnTo>
                <a:lnTo>
                  <a:pt x="114359" y="4951265"/>
                </a:lnTo>
                <a:close/>
              </a:path>
              <a:path w="6305550" h="5124450">
                <a:moveTo>
                  <a:pt x="60540" y="4872850"/>
                </a:moveTo>
                <a:lnTo>
                  <a:pt x="57229" y="4867314"/>
                </a:lnTo>
                <a:lnTo>
                  <a:pt x="39629" y="4830060"/>
                </a:lnTo>
                <a:lnTo>
                  <a:pt x="83153" y="4811370"/>
                </a:lnTo>
                <a:lnTo>
                  <a:pt x="87514" y="4821200"/>
                </a:lnTo>
                <a:lnTo>
                  <a:pt x="92111" y="4830913"/>
                </a:lnTo>
                <a:lnTo>
                  <a:pt x="96946" y="4840510"/>
                </a:lnTo>
                <a:lnTo>
                  <a:pt x="102017" y="4849992"/>
                </a:lnTo>
                <a:lnTo>
                  <a:pt x="60540" y="4872850"/>
                </a:lnTo>
                <a:close/>
              </a:path>
              <a:path w="6305550" h="5124450">
                <a:moveTo>
                  <a:pt x="23012" y="4785438"/>
                </a:moveTo>
                <a:lnTo>
                  <a:pt x="20998" y="4779811"/>
                </a:lnTo>
                <a:lnTo>
                  <a:pt x="10823" y="4739310"/>
                </a:lnTo>
                <a:lnTo>
                  <a:pt x="57171" y="4729470"/>
                </a:lnTo>
                <a:lnTo>
                  <a:pt x="59535" y="4739977"/>
                </a:lnTo>
                <a:lnTo>
                  <a:pt x="62155" y="4750418"/>
                </a:lnTo>
                <a:lnTo>
                  <a:pt x="65032" y="4760791"/>
                </a:lnTo>
                <a:lnTo>
                  <a:pt x="68164" y="4771097"/>
                </a:lnTo>
                <a:lnTo>
                  <a:pt x="23012" y="4785438"/>
                </a:lnTo>
                <a:close/>
              </a:path>
              <a:path w="6305550" h="5124450">
                <a:moveTo>
                  <a:pt x="3255" y="4692391"/>
                </a:moveTo>
                <a:lnTo>
                  <a:pt x="2377" y="4686505"/>
                </a:lnTo>
                <a:lnTo>
                  <a:pt x="307" y="4644682"/>
                </a:lnTo>
                <a:lnTo>
                  <a:pt x="47663" y="4644077"/>
                </a:lnTo>
                <a:lnTo>
                  <a:pt x="47933" y="4654868"/>
                </a:lnTo>
                <a:lnTo>
                  <a:pt x="48468" y="4665640"/>
                </a:lnTo>
                <a:lnTo>
                  <a:pt x="49268" y="4676395"/>
                </a:lnTo>
                <a:lnTo>
                  <a:pt x="50333" y="4687132"/>
                </a:lnTo>
                <a:lnTo>
                  <a:pt x="3255" y="4692391"/>
                </a:lnTo>
                <a:close/>
              </a:path>
              <a:path w="6305550" h="5124450">
                <a:moveTo>
                  <a:pt x="47627" y="4596983"/>
                </a:moveTo>
                <a:lnTo>
                  <a:pt x="0" y="4596983"/>
                </a:lnTo>
                <a:lnTo>
                  <a:pt x="0" y="4549337"/>
                </a:lnTo>
                <a:lnTo>
                  <a:pt x="47627" y="4549337"/>
                </a:lnTo>
                <a:lnTo>
                  <a:pt x="47627" y="4596983"/>
                </a:lnTo>
                <a:close/>
              </a:path>
              <a:path w="6305550" h="5124450">
                <a:moveTo>
                  <a:pt x="47627" y="4501692"/>
                </a:moveTo>
                <a:lnTo>
                  <a:pt x="0" y="4501692"/>
                </a:lnTo>
                <a:lnTo>
                  <a:pt x="0" y="4454046"/>
                </a:lnTo>
                <a:lnTo>
                  <a:pt x="47627" y="4454046"/>
                </a:lnTo>
                <a:lnTo>
                  <a:pt x="47627" y="4501692"/>
                </a:lnTo>
                <a:close/>
              </a:path>
              <a:path w="6305550" h="5124450">
                <a:moveTo>
                  <a:pt x="47627" y="4406400"/>
                </a:moveTo>
                <a:lnTo>
                  <a:pt x="0" y="4406400"/>
                </a:lnTo>
                <a:lnTo>
                  <a:pt x="0" y="4358754"/>
                </a:lnTo>
                <a:lnTo>
                  <a:pt x="47627" y="4358754"/>
                </a:lnTo>
                <a:lnTo>
                  <a:pt x="47627" y="4406400"/>
                </a:lnTo>
                <a:close/>
              </a:path>
              <a:path w="6305550" h="5124450">
                <a:moveTo>
                  <a:pt x="47627" y="4311109"/>
                </a:moveTo>
                <a:lnTo>
                  <a:pt x="0" y="4311109"/>
                </a:lnTo>
                <a:lnTo>
                  <a:pt x="0" y="4263463"/>
                </a:lnTo>
                <a:lnTo>
                  <a:pt x="47627" y="4263463"/>
                </a:lnTo>
                <a:lnTo>
                  <a:pt x="47627" y="4311109"/>
                </a:lnTo>
                <a:close/>
              </a:path>
              <a:path w="6305550" h="5124450">
                <a:moveTo>
                  <a:pt x="47627" y="4215817"/>
                </a:moveTo>
                <a:lnTo>
                  <a:pt x="0" y="4215817"/>
                </a:lnTo>
                <a:lnTo>
                  <a:pt x="0" y="4168171"/>
                </a:lnTo>
                <a:lnTo>
                  <a:pt x="47627" y="4168171"/>
                </a:lnTo>
                <a:lnTo>
                  <a:pt x="47627" y="4215817"/>
                </a:lnTo>
                <a:close/>
              </a:path>
              <a:path w="6305550" h="5124450">
                <a:moveTo>
                  <a:pt x="47627" y="4120526"/>
                </a:moveTo>
                <a:lnTo>
                  <a:pt x="0" y="4120526"/>
                </a:lnTo>
                <a:lnTo>
                  <a:pt x="0" y="4072880"/>
                </a:lnTo>
                <a:lnTo>
                  <a:pt x="47627" y="4072880"/>
                </a:lnTo>
                <a:lnTo>
                  <a:pt x="47627" y="4120526"/>
                </a:lnTo>
                <a:close/>
              </a:path>
              <a:path w="6305550" h="5124450">
                <a:moveTo>
                  <a:pt x="47627" y="4025234"/>
                </a:moveTo>
                <a:lnTo>
                  <a:pt x="0" y="4025234"/>
                </a:lnTo>
                <a:lnTo>
                  <a:pt x="0" y="3977588"/>
                </a:lnTo>
                <a:lnTo>
                  <a:pt x="47627" y="3977588"/>
                </a:lnTo>
                <a:lnTo>
                  <a:pt x="47627" y="4025234"/>
                </a:lnTo>
                <a:close/>
              </a:path>
              <a:path w="6305550" h="5124450">
                <a:moveTo>
                  <a:pt x="47627" y="3929943"/>
                </a:moveTo>
                <a:lnTo>
                  <a:pt x="0" y="3929943"/>
                </a:lnTo>
                <a:lnTo>
                  <a:pt x="0" y="3882297"/>
                </a:lnTo>
                <a:lnTo>
                  <a:pt x="47627" y="3882297"/>
                </a:lnTo>
                <a:lnTo>
                  <a:pt x="47627" y="3929943"/>
                </a:lnTo>
                <a:close/>
              </a:path>
              <a:path w="6305550" h="5124450">
                <a:moveTo>
                  <a:pt x="47627" y="3834651"/>
                </a:moveTo>
                <a:lnTo>
                  <a:pt x="0" y="3834651"/>
                </a:lnTo>
                <a:lnTo>
                  <a:pt x="0" y="3787005"/>
                </a:lnTo>
                <a:lnTo>
                  <a:pt x="47627" y="3787005"/>
                </a:lnTo>
                <a:lnTo>
                  <a:pt x="47627" y="3834651"/>
                </a:lnTo>
                <a:close/>
              </a:path>
              <a:path w="6305550" h="5124450">
                <a:moveTo>
                  <a:pt x="47627" y="3739359"/>
                </a:moveTo>
                <a:lnTo>
                  <a:pt x="0" y="3739359"/>
                </a:lnTo>
                <a:lnTo>
                  <a:pt x="0" y="3691714"/>
                </a:lnTo>
                <a:lnTo>
                  <a:pt x="47627" y="3691714"/>
                </a:lnTo>
                <a:lnTo>
                  <a:pt x="47627" y="3739359"/>
                </a:lnTo>
                <a:close/>
              </a:path>
              <a:path w="6305550" h="5124450">
                <a:moveTo>
                  <a:pt x="47627" y="3644068"/>
                </a:moveTo>
                <a:lnTo>
                  <a:pt x="0" y="3644068"/>
                </a:lnTo>
                <a:lnTo>
                  <a:pt x="0" y="3596422"/>
                </a:lnTo>
                <a:lnTo>
                  <a:pt x="47627" y="3596422"/>
                </a:lnTo>
                <a:lnTo>
                  <a:pt x="47627" y="3644068"/>
                </a:lnTo>
                <a:close/>
              </a:path>
              <a:path w="6305550" h="5124450">
                <a:moveTo>
                  <a:pt x="47627" y="3548776"/>
                </a:moveTo>
                <a:lnTo>
                  <a:pt x="0" y="3548776"/>
                </a:lnTo>
                <a:lnTo>
                  <a:pt x="0" y="3501130"/>
                </a:lnTo>
                <a:lnTo>
                  <a:pt x="47627" y="3501130"/>
                </a:lnTo>
                <a:lnTo>
                  <a:pt x="47627" y="3548776"/>
                </a:lnTo>
                <a:close/>
              </a:path>
              <a:path w="6305550" h="5124450">
                <a:moveTo>
                  <a:pt x="47627" y="3453485"/>
                </a:moveTo>
                <a:lnTo>
                  <a:pt x="0" y="3453485"/>
                </a:lnTo>
                <a:lnTo>
                  <a:pt x="0" y="3405839"/>
                </a:lnTo>
                <a:lnTo>
                  <a:pt x="47627" y="3405839"/>
                </a:lnTo>
                <a:lnTo>
                  <a:pt x="47627" y="3453485"/>
                </a:lnTo>
                <a:close/>
              </a:path>
              <a:path w="6305550" h="5124450">
                <a:moveTo>
                  <a:pt x="47627" y="3358193"/>
                </a:moveTo>
                <a:lnTo>
                  <a:pt x="0" y="3358193"/>
                </a:lnTo>
                <a:lnTo>
                  <a:pt x="0" y="3310547"/>
                </a:lnTo>
                <a:lnTo>
                  <a:pt x="47627" y="3310547"/>
                </a:lnTo>
                <a:lnTo>
                  <a:pt x="47627" y="3358193"/>
                </a:lnTo>
                <a:close/>
              </a:path>
              <a:path w="6305550" h="5124450">
                <a:moveTo>
                  <a:pt x="47627" y="3262902"/>
                </a:moveTo>
                <a:lnTo>
                  <a:pt x="0" y="3262902"/>
                </a:lnTo>
                <a:lnTo>
                  <a:pt x="0" y="3215256"/>
                </a:lnTo>
                <a:lnTo>
                  <a:pt x="47627" y="3215256"/>
                </a:lnTo>
                <a:lnTo>
                  <a:pt x="47627" y="3262902"/>
                </a:lnTo>
                <a:close/>
              </a:path>
              <a:path w="6305550" h="5124450">
                <a:moveTo>
                  <a:pt x="47627" y="3167610"/>
                </a:moveTo>
                <a:lnTo>
                  <a:pt x="0" y="3167610"/>
                </a:lnTo>
                <a:lnTo>
                  <a:pt x="0" y="3119964"/>
                </a:lnTo>
                <a:lnTo>
                  <a:pt x="47627" y="3119964"/>
                </a:lnTo>
                <a:lnTo>
                  <a:pt x="47627" y="3167610"/>
                </a:lnTo>
                <a:close/>
              </a:path>
              <a:path w="6305550" h="5124450">
                <a:moveTo>
                  <a:pt x="47627" y="3072319"/>
                </a:moveTo>
                <a:lnTo>
                  <a:pt x="0" y="3072319"/>
                </a:lnTo>
                <a:lnTo>
                  <a:pt x="0" y="3024673"/>
                </a:lnTo>
                <a:lnTo>
                  <a:pt x="47627" y="3024673"/>
                </a:lnTo>
                <a:lnTo>
                  <a:pt x="47627" y="3072319"/>
                </a:lnTo>
                <a:close/>
              </a:path>
              <a:path w="6305550" h="5124450">
                <a:moveTo>
                  <a:pt x="47627" y="2977027"/>
                </a:moveTo>
                <a:lnTo>
                  <a:pt x="0" y="2977027"/>
                </a:lnTo>
                <a:lnTo>
                  <a:pt x="0" y="2929381"/>
                </a:lnTo>
                <a:lnTo>
                  <a:pt x="47627" y="2929381"/>
                </a:lnTo>
                <a:lnTo>
                  <a:pt x="47627" y="2977027"/>
                </a:lnTo>
                <a:close/>
              </a:path>
              <a:path w="6305550" h="5124450">
                <a:moveTo>
                  <a:pt x="47627" y="2881736"/>
                </a:moveTo>
                <a:lnTo>
                  <a:pt x="0" y="2881736"/>
                </a:lnTo>
                <a:lnTo>
                  <a:pt x="0" y="2834090"/>
                </a:lnTo>
                <a:lnTo>
                  <a:pt x="47627" y="2834090"/>
                </a:lnTo>
                <a:lnTo>
                  <a:pt x="47627" y="2881736"/>
                </a:lnTo>
                <a:close/>
              </a:path>
              <a:path w="6305550" h="5124450">
                <a:moveTo>
                  <a:pt x="47627" y="2786444"/>
                </a:moveTo>
                <a:lnTo>
                  <a:pt x="0" y="2786444"/>
                </a:lnTo>
                <a:lnTo>
                  <a:pt x="0" y="2738798"/>
                </a:lnTo>
                <a:lnTo>
                  <a:pt x="47627" y="2738798"/>
                </a:lnTo>
                <a:lnTo>
                  <a:pt x="47627" y="2786444"/>
                </a:lnTo>
                <a:close/>
              </a:path>
              <a:path w="6305550" h="5124450">
                <a:moveTo>
                  <a:pt x="47627" y="2691152"/>
                </a:moveTo>
                <a:lnTo>
                  <a:pt x="0" y="2691152"/>
                </a:lnTo>
                <a:lnTo>
                  <a:pt x="0" y="2643507"/>
                </a:lnTo>
                <a:lnTo>
                  <a:pt x="47627" y="2643507"/>
                </a:lnTo>
                <a:lnTo>
                  <a:pt x="47627" y="2691152"/>
                </a:lnTo>
                <a:close/>
              </a:path>
              <a:path w="6305550" h="5124450">
                <a:moveTo>
                  <a:pt x="47627" y="2595861"/>
                </a:moveTo>
                <a:lnTo>
                  <a:pt x="0" y="2595861"/>
                </a:lnTo>
                <a:lnTo>
                  <a:pt x="0" y="2548215"/>
                </a:lnTo>
                <a:lnTo>
                  <a:pt x="47627" y="2548215"/>
                </a:lnTo>
                <a:lnTo>
                  <a:pt x="47627" y="2595861"/>
                </a:lnTo>
                <a:close/>
              </a:path>
              <a:path w="6305550" h="5124450">
                <a:moveTo>
                  <a:pt x="47627" y="2500569"/>
                </a:moveTo>
                <a:lnTo>
                  <a:pt x="0" y="2500569"/>
                </a:lnTo>
                <a:lnTo>
                  <a:pt x="0" y="2452924"/>
                </a:lnTo>
                <a:lnTo>
                  <a:pt x="47627" y="2452924"/>
                </a:lnTo>
                <a:lnTo>
                  <a:pt x="47627" y="2500569"/>
                </a:lnTo>
                <a:close/>
              </a:path>
              <a:path w="6305550" h="5124450">
                <a:moveTo>
                  <a:pt x="47627" y="2405278"/>
                </a:moveTo>
                <a:lnTo>
                  <a:pt x="0" y="2405278"/>
                </a:lnTo>
                <a:lnTo>
                  <a:pt x="0" y="2357632"/>
                </a:lnTo>
                <a:lnTo>
                  <a:pt x="47627" y="2357632"/>
                </a:lnTo>
                <a:lnTo>
                  <a:pt x="47627" y="2405278"/>
                </a:lnTo>
                <a:close/>
              </a:path>
              <a:path w="6305550" h="5124450">
                <a:moveTo>
                  <a:pt x="47627" y="2309986"/>
                </a:moveTo>
                <a:lnTo>
                  <a:pt x="0" y="2309986"/>
                </a:lnTo>
                <a:lnTo>
                  <a:pt x="0" y="2262341"/>
                </a:lnTo>
                <a:lnTo>
                  <a:pt x="47627" y="2262341"/>
                </a:lnTo>
                <a:lnTo>
                  <a:pt x="47627" y="2309986"/>
                </a:lnTo>
                <a:close/>
              </a:path>
              <a:path w="6305550" h="5124450">
                <a:moveTo>
                  <a:pt x="47627" y="2214695"/>
                </a:moveTo>
                <a:lnTo>
                  <a:pt x="0" y="2214695"/>
                </a:lnTo>
                <a:lnTo>
                  <a:pt x="0" y="2167049"/>
                </a:lnTo>
                <a:lnTo>
                  <a:pt x="47627" y="2167049"/>
                </a:lnTo>
                <a:lnTo>
                  <a:pt x="47627" y="2214695"/>
                </a:lnTo>
                <a:close/>
              </a:path>
              <a:path w="6305550" h="5124450">
                <a:moveTo>
                  <a:pt x="47627" y="2119403"/>
                </a:moveTo>
                <a:lnTo>
                  <a:pt x="0" y="2119403"/>
                </a:lnTo>
                <a:lnTo>
                  <a:pt x="0" y="2071757"/>
                </a:lnTo>
                <a:lnTo>
                  <a:pt x="47627" y="2071757"/>
                </a:lnTo>
                <a:lnTo>
                  <a:pt x="47627" y="2119403"/>
                </a:lnTo>
                <a:close/>
              </a:path>
              <a:path w="6305550" h="5124450">
                <a:moveTo>
                  <a:pt x="47627" y="2024112"/>
                </a:moveTo>
                <a:lnTo>
                  <a:pt x="0" y="2024112"/>
                </a:lnTo>
                <a:lnTo>
                  <a:pt x="0" y="1976466"/>
                </a:lnTo>
                <a:lnTo>
                  <a:pt x="47627" y="1976466"/>
                </a:lnTo>
                <a:lnTo>
                  <a:pt x="47627" y="2024112"/>
                </a:lnTo>
                <a:close/>
              </a:path>
              <a:path w="6305550" h="5124450">
                <a:moveTo>
                  <a:pt x="47627" y="1928820"/>
                </a:moveTo>
                <a:lnTo>
                  <a:pt x="0" y="1928820"/>
                </a:lnTo>
                <a:lnTo>
                  <a:pt x="0" y="1881174"/>
                </a:lnTo>
                <a:lnTo>
                  <a:pt x="47627" y="1881174"/>
                </a:lnTo>
                <a:lnTo>
                  <a:pt x="47627" y="1928820"/>
                </a:lnTo>
                <a:close/>
              </a:path>
              <a:path w="6305550" h="5124450">
                <a:moveTo>
                  <a:pt x="47627" y="1833529"/>
                </a:moveTo>
                <a:lnTo>
                  <a:pt x="0" y="1833529"/>
                </a:lnTo>
                <a:lnTo>
                  <a:pt x="0" y="1785883"/>
                </a:lnTo>
                <a:lnTo>
                  <a:pt x="47627" y="1785883"/>
                </a:lnTo>
                <a:lnTo>
                  <a:pt x="47627" y="1833529"/>
                </a:lnTo>
                <a:close/>
              </a:path>
              <a:path w="6305550" h="5124450">
                <a:moveTo>
                  <a:pt x="47627" y="1738237"/>
                </a:moveTo>
                <a:lnTo>
                  <a:pt x="0" y="1738237"/>
                </a:lnTo>
                <a:lnTo>
                  <a:pt x="0" y="1690591"/>
                </a:lnTo>
                <a:lnTo>
                  <a:pt x="47627" y="1690591"/>
                </a:lnTo>
                <a:lnTo>
                  <a:pt x="47627" y="1738237"/>
                </a:lnTo>
                <a:close/>
              </a:path>
              <a:path w="6305550" h="5124450">
                <a:moveTo>
                  <a:pt x="47627" y="1642946"/>
                </a:moveTo>
                <a:lnTo>
                  <a:pt x="0" y="1642946"/>
                </a:lnTo>
                <a:lnTo>
                  <a:pt x="0" y="1595300"/>
                </a:lnTo>
                <a:lnTo>
                  <a:pt x="47627" y="1595300"/>
                </a:lnTo>
                <a:lnTo>
                  <a:pt x="47627" y="1642946"/>
                </a:lnTo>
                <a:close/>
              </a:path>
              <a:path w="6305550" h="5124450">
                <a:moveTo>
                  <a:pt x="47627" y="1547654"/>
                </a:moveTo>
                <a:lnTo>
                  <a:pt x="0" y="1547654"/>
                </a:lnTo>
                <a:lnTo>
                  <a:pt x="0" y="1500008"/>
                </a:lnTo>
                <a:lnTo>
                  <a:pt x="47627" y="1500008"/>
                </a:lnTo>
                <a:lnTo>
                  <a:pt x="47627" y="1547654"/>
                </a:lnTo>
                <a:close/>
              </a:path>
              <a:path w="6305550" h="5124450">
                <a:moveTo>
                  <a:pt x="47627" y="1452363"/>
                </a:moveTo>
                <a:lnTo>
                  <a:pt x="0" y="1452363"/>
                </a:lnTo>
                <a:lnTo>
                  <a:pt x="0" y="1404717"/>
                </a:lnTo>
                <a:lnTo>
                  <a:pt x="47627" y="1404717"/>
                </a:lnTo>
                <a:lnTo>
                  <a:pt x="47627" y="1452363"/>
                </a:lnTo>
                <a:close/>
              </a:path>
              <a:path w="6305550" h="5124450">
                <a:moveTo>
                  <a:pt x="47627" y="1357071"/>
                </a:moveTo>
                <a:lnTo>
                  <a:pt x="0" y="1357071"/>
                </a:lnTo>
                <a:lnTo>
                  <a:pt x="0" y="1309425"/>
                </a:lnTo>
                <a:lnTo>
                  <a:pt x="47627" y="1309425"/>
                </a:lnTo>
                <a:lnTo>
                  <a:pt x="47627" y="1357071"/>
                </a:lnTo>
                <a:close/>
              </a:path>
              <a:path w="6305550" h="5124450">
                <a:moveTo>
                  <a:pt x="47627" y="1261779"/>
                </a:moveTo>
                <a:lnTo>
                  <a:pt x="0" y="1261779"/>
                </a:lnTo>
                <a:lnTo>
                  <a:pt x="0" y="1214134"/>
                </a:lnTo>
                <a:lnTo>
                  <a:pt x="47627" y="1214134"/>
                </a:lnTo>
                <a:lnTo>
                  <a:pt x="47627" y="1261779"/>
                </a:lnTo>
                <a:close/>
              </a:path>
              <a:path w="6305550" h="5124450">
                <a:moveTo>
                  <a:pt x="47627" y="1166488"/>
                </a:moveTo>
                <a:lnTo>
                  <a:pt x="0" y="1166488"/>
                </a:lnTo>
                <a:lnTo>
                  <a:pt x="0" y="1118842"/>
                </a:lnTo>
                <a:lnTo>
                  <a:pt x="47627" y="1118842"/>
                </a:lnTo>
                <a:lnTo>
                  <a:pt x="47627" y="1166488"/>
                </a:lnTo>
                <a:close/>
              </a:path>
              <a:path w="6305550" h="5124450">
                <a:moveTo>
                  <a:pt x="47627" y="1071197"/>
                </a:moveTo>
                <a:lnTo>
                  <a:pt x="0" y="1071197"/>
                </a:lnTo>
                <a:lnTo>
                  <a:pt x="0" y="1023551"/>
                </a:lnTo>
                <a:lnTo>
                  <a:pt x="47627" y="1023551"/>
                </a:lnTo>
                <a:lnTo>
                  <a:pt x="47627" y="1071197"/>
                </a:lnTo>
                <a:close/>
              </a:path>
              <a:path w="6305550" h="5124450">
                <a:moveTo>
                  <a:pt x="47627" y="975905"/>
                </a:moveTo>
                <a:lnTo>
                  <a:pt x="0" y="975905"/>
                </a:lnTo>
                <a:lnTo>
                  <a:pt x="0" y="928259"/>
                </a:lnTo>
                <a:lnTo>
                  <a:pt x="47627" y="928259"/>
                </a:lnTo>
                <a:lnTo>
                  <a:pt x="47627" y="975905"/>
                </a:lnTo>
                <a:close/>
              </a:path>
              <a:path w="6305550" h="5124450">
                <a:moveTo>
                  <a:pt x="47627" y="880613"/>
                </a:moveTo>
                <a:lnTo>
                  <a:pt x="0" y="880613"/>
                </a:lnTo>
                <a:lnTo>
                  <a:pt x="0" y="832968"/>
                </a:lnTo>
                <a:lnTo>
                  <a:pt x="47627" y="832968"/>
                </a:lnTo>
                <a:lnTo>
                  <a:pt x="47627" y="880613"/>
                </a:lnTo>
                <a:close/>
              </a:path>
              <a:path w="6305550" h="5124450">
                <a:moveTo>
                  <a:pt x="47627" y="785322"/>
                </a:moveTo>
                <a:lnTo>
                  <a:pt x="0" y="785322"/>
                </a:lnTo>
                <a:lnTo>
                  <a:pt x="0" y="737676"/>
                </a:lnTo>
                <a:lnTo>
                  <a:pt x="47627" y="737676"/>
                </a:lnTo>
                <a:lnTo>
                  <a:pt x="47627" y="785322"/>
                </a:lnTo>
                <a:close/>
              </a:path>
              <a:path w="6305550" h="5124450">
                <a:moveTo>
                  <a:pt x="47627" y="690030"/>
                </a:moveTo>
                <a:lnTo>
                  <a:pt x="0" y="690030"/>
                </a:lnTo>
                <a:lnTo>
                  <a:pt x="0" y="642384"/>
                </a:lnTo>
                <a:lnTo>
                  <a:pt x="47627" y="642384"/>
                </a:lnTo>
                <a:lnTo>
                  <a:pt x="47627" y="690030"/>
                </a:lnTo>
                <a:close/>
              </a:path>
              <a:path w="6305550" h="5124450">
                <a:moveTo>
                  <a:pt x="47627" y="594739"/>
                </a:moveTo>
                <a:lnTo>
                  <a:pt x="0" y="594739"/>
                </a:lnTo>
                <a:lnTo>
                  <a:pt x="0" y="547093"/>
                </a:lnTo>
                <a:lnTo>
                  <a:pt x="47627" y="547093"/>
                </a:lnTo>
                <a:lnTo>
                  <a:pt x="47627" y="594739"/>
                </a:lnTo>
                <a:close/>
              </a:path>
              <a:path w="6305550" h="5124450">
                <a:moveTo>
                  <a:pt x="47627" y="499447"/>
                </a:moveTo>
                <a:lnTo>
                  <a:pt x="0" y="499447"/>
                </a:lnTo>
                <a:lnTo>
                  <a:pt x="0" y="485976"/>
                </a:lnTo>
                <a:lnTo>
                  <a:pt x="1699" y="451642"/>
                </a:lnTo>
                <a:lnTo>
                  <a:pt x="48723" y="454976"/>
                </a:lnTo>
                <a:lnTo>
                  <a:pt x="48243" y="462717"/>
                </a:lnTo>
                <a:lnTo>
                  <a:pt x="47901" y="470464"/>
                </a:lnTo>
                <a:lnTo>
                  <a:pt x="47695" y="478218"/>
                </a:lnTo>
                <a:lnTo>
                  <a:pt x="47627" y="499447"/>
                </a:lnTo>
                <a:close/>
              </a:path>
              <a:path w="6305550" h="5124450">
                <a:moveTo>
                  <a:pt x="53852" y="412337"/>
                </a:moveTo>
                <a:lnTo>
                  <a:pt x="7378" y="404414"/>
                </a:lnTo>
                <a:lnTo>
                  <a:pt x="9420" y="390724"/>
                </a:lnTo>
                <a:lnTo>
                  <a:pt x="17664" y="357908"/>
                </a:lnTo>
                <a:lnTo>
                  <a:pt x="63145" y="370352"/>
                </a:lnTo>
                <a:lnTo>
                  <a:pt x="60435" y="380763"/>
                </a:lnTo>
                <a:lnTo>
                  <a:pt x="57983" y="391231"/>
                </a:lnTo>
                <a:lnTo>
                  <a:pt x="55789" y="401756"/>
                </a:lnTo>
                <a:lnTo>
                  <a:pt x="53852" y="412337"/>
                </a:lnTo>
                <a:close/>
              </a:path>
              <a:path w="6305550" h="5124450">
                <a:moveTo>
                  <a:pt x="76503" y="329485"/>
                </a:moveTo>
                <a:lnTo>
                  <a:pt x="32453" y="312642"/>
                </a:lnTo>
                <a:lnTo>
                  <a:pt x="36978" y="300001"/>
                </a:lnTo>
                <a:lnTo>
                  <a:pt x="51590" y="269070"/>
                </a:lnTo>
                <a:lnTo>
                  <a:pt x="93785" y="290148"/>
                </a:lnTo>
                <a:lnTo>
                  <a:pt x="89022" y="300001"/>
                </a:lnTo>
                <a:lnTo>
                  <a:pt x="84662" y="309604"/>
                </a:lnTo>
                <a:lnTo>
                  <a:pt x="80462" y="319492"/>
                </a:lnTo>
                <a:lnTo>
                  <a:pt x="76503" y="329485"/>
                </a:lnTo>
                <a:close/>
              </a:path>
              <a:path w="6305550" h="5124450">
                <a:moveTo>
                  <a:pt x="114870" y="252634"/>
                </a:moveTo>
                <a:lnTo>
                  <a:pt x="74943" y="227517"/>
                </a:lnTo>
                <a:lnTo>
                  <a:pt x="81618" y="216356"/>
                </a:lnTo>
                <a:lnTo>
                  <a:pt x="102181" y="188569"/>
                </a:lnTo>
                <a:lnTo>
                  <a:pt x="139456" y="217469"/>
                </a:lnTo>
                <a:lnTo>
                  <a:pt x="132986" y="226034"/>
                </a:lnTo>
                <a:lnTo>
                  <a:pt x="126732" y="234749"/>
                </a:lnTo>
                <a:lnTo>
                  <a:pt x="120694" y="243616"/>
                </a:lnTo>
                <a:lnTo>
                  <a:pt x="114870" y="252634"/>
                </a:lnTo>
                <a:close/>
              </a:path>
              <a:path w="6305550" h="5124450">
                <a:moveTo>
                  <a:pt x="167480" y="184754"/>
                </a:moveTo>
                <a:lnTo>
                  <a:pt x="133230" y="152340"/>
                </a:lnTo>
                <a:lnTo>
                  <a:pt x="142284" y="142339"/>
                </a:lnTo>
                <a:lnTo>
                  <a:pt x="167823" y="119200"/>
                </a:lnTo>
                <a:lnTo>
                  <a:pt x="198713" y="154829"/>
                </a:lnTo>
                <a:lnTo>
                  <a:pt x="192885" y="159977"/>
                </a:lnTo>
                <a:lnTo>
                  <a:pt x="187151" y="165226"/>
                </a:lnTo>
                <a:lnTo>
                  <a:pt x="181509" y="170577"/>
                </a:lnTo>
                <a:lnTo>
                  <a:pt x="175961" y="176030"/>
                </a:lnTo>
                <a:lnTo>
                  <a:pt x="173094" y="178899"/>
                </a:lnTo>
                <a:lnTo>
                  <a:pt x="170266" y="181807"/>
                </a:lnTo>
                <a:lnTo>
                  <a:pt x="167480" y="184754"/>
                </a:lnTo>
                <a:close/>
              </a:path>
              <a:path w="6305550" h="5124450">
                <a:moveTo>
                  <a:pt x="232483" y="128314"/>
                </a:moveTo>
                <a:lnTo>
                  <a:pt x="205227" y="89830"/>
                </a:lnTo>
                <a:lnTo>
                  <a:pt x="216272" y="81649"/>
                </a:lnTo>
                <a:lnTo>
                  <a:pt x="245378" y="64228"/>
                </a:lnTo>
                <a:lnTo>
                  <a:pt x="268735" y="105206"/>
                </a:lnTo>
                <a:lnTo>
                  <a:pt x="259458" y="110649"/>
                </a:lnTo>
                <a:lnTo>
                  <a:pt x="250324" y="116315"/>
                </a:lnTo>
                <a:lnTo>
                  <a:pt x="241332" y="122203"/>
                </a:lnTo>
                <a:lnTo>
                  <a:pt x="232483" y="128314"/>
                </a:lnTo>
                <a:close/>
              </a:path>
              <a:path w="6305550" h="5124450">
                <a:moveTo>
                  <a:pt x="307070" y="85765"/>
                </a:moveTo>
                <a:lnTo>
                  <a:pt x="287834" y="42689"/>
                </a:lnTo>
                <a:lnTo>
                  <a:pt x="299885" y="36992"/>
                </a:lnTo>
                <a:lnTo>
                  <a:pt x="332168" y="25426"/>
                </a:lnTo>
                <a:lnTo>
                  <a:pt x="347098" y="70183"/>
                </a:lnTo>
                <a:lnTo>
                  <a:pt x="336948" y="73710"/>
                </a:lnTo>
                <a:lnTo>
                  <a:pt x="326893" y="77483"/>
                </a:lnTo>
                <a:lnTo>
                  <a:pt x="316934" y="81501"/>
                </a:lnTo>
                <a:lnTo>
                  <a:pt x="307070" y="85765"/>
                </a:lnTo>
                <a:close/>
              </a:path>
              <a:path w="6305550" h="5124450">
                <a:moveTo>
                  <a:pt x="388526" y="58580"/>
                </a:moveTo>
                <a:lnTo>
                  <a:pt x="378055" y="12571"/>
                </a:lnTo>
                <a:lnTo>
                  <a:pt x="390573" y="9424"/>
                </a:lnTo>
                <a:lnTo>
                  <a:pt x="424847" y="4307"/>
                </a:lnTo>
                <a:lnTo>
                  <a:pt x="430768" y="51113"/>
                </a:lnTo>
                <a:lnTo>
                  <a:pt x="420139" y="52591"/>
                </a:lnTo>
                <a:lnTo>
                  <a:pt x="409556" y="54328"/>
                </a:lnTo>
                <a:lnTo>
                  <a:pt x="399018" y="56324"/>
                </a:lnTo>
                <a:lnTo>
                  <a:pt x="388526" y="58580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296" y="3697638"/>
            <a:ext cx="5835650" cy="4466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424815" indent="-262255" algn="just">
              <a:lnSpc>
                <a:spcPct val="116700"/>
              </a:lnSpc>
              <a:spcBef>
                <a:spcPts val="95"/>
              </a:spcBef>
              <a:buAutoNum type="arabicPeriod"/>
              <a:tabLst>
                <a:tab pos="306070" algn="l"/>
              </a:tabLst>
            </a:pPr>
            <a:r>
              <a:rPr lang="it-IT" sz="2250" spc="50" dirty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55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5" dirty="0">
                <a:latin typeface="Arial" panose="020B0604020202020204" pitchFamily="34" charset="0"/>
                <a:cs typeface="Arial" panose="020B0604020202020204" pitchFamily="34" charset="0"/>
              </a:rPr>
              <a:t>campioni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5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5" dirty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sz="225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5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6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114" dirty="0"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114" dirty="0" err="1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it-IT" sz="2250" i="1" spc="114" dirty="0">
                <a:latin typeface="Arial" panose="020B0604020202020204" pitchFamily="34" charset="0"/>
                <a:cs typeface="Arial" panose="020B0604020202020204" pitchFamily="34" charset="0"/>
              </a:rPr>
              <a:t> cards</a:t>
            </a: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Asportazione con </a:t>
            </a:r>
            <a:r>
              <a:rPr lang="it-IT" sz="2250" i="1" dirty="0">
                <a:latin typeface="Arial" panose="020B0604020202020204" pitchFamily="34" charset="0"/>
                <a:cs typeface="Arial" panose="020B0604020202020204" pitchFamily="34" charset="0"/>
              </a:rPr>
              <a:t>Harris Micro Punch </a:t>
            </a:r>
            <a:r>
              <a:rPr lang="it-IT" sz="2250" dirty="0">
                <a:latin typeface="Arial" panose="020B0604020202020204" pitchFamily="34" charset="0"/>
                <a:cs typeface="Arial" panose="020B0604020202020204" pitchFamily="34" charset="0"/>
              </a:rPr>
              <a:t>di due dischetti dalle cards e lavaggio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75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tamponi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55" dirty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i="1" spc="-7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09245" algn="just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353060" algn="l"/>
              </a:tabLst>
            </a:pPr>
            <a:r>
              <a:rPr sz="2250" spc="25" dirty="0" err="1"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2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i="1" spc="15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sz="22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AutoNum type="arabicPeriod"/>
            </a:pPr>
            <a:endParaRPr sz="3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7815" algn="l"/>
              </a:tabLst>
            </a:pPr>
            <a:r>
              <a:rPr sz="2250" spc="2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2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4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0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2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50" spc="-110" dirty="0">
                <a:latin typeface="Arial" panose="020B0604020202020204" pitchFamily="34" charset="0"/>
                <a:cs typeface="Arial" panose="020B0604020202020204" pitchFamily="34" charset="0"/>
              </a:rPr>
              <a:t>di agarosio </a:t>
            </a:r>
            <a:r>
              <a:rPr sz="22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2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155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1168AD-5454-1DDC-F0E6-A17E6EA4EA11}"/>
              </a:ext>
            </a:extLst>
          </p:cNvPr>
          <p:cNvSpPr txBox="1"/>
          <p:nvPr/>
        </p:nvSpPr>
        <p:spPr>
          <a:xfrm>
            <a:off x="12261311" y="4683608"/>
            <a:ext cx="441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8EE83F-7E51-19AE-3309-1C99323A5405}"/>
              </a:ext>
            </a:extLst>
          </p:cNvPr>
          <p:cNvSpPr txBox="1"/>
          <p:nvPr/>
        </p:nvSpPr>
        <p:spPr>
          <a:xfrm>
            <a:off x="13691404" y="4687155"/>
            <a:ext cx="441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Lunghezza= 21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Contenuto di GC (%) = 62%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Tm= 68°C</a:t>
            </a: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B9EA468F-F15E-5D90-C454-F3D0C08E54C8}"/>
              </a:ext>
            </a:extLst>
          </p:cNvPr>
          <p:cNvSpPr/>
          <p:nvPr/>
        </p:nvSpPr>
        <p:spPr>
          <a:xfrm>
            <a:off x="13639800" y="4350240"/>
            <a:ext cx="51604" cy="114808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900572-BC54-650C-0321-0EE2F8E76308}"/>
              </a:ext>
            </a:extLst>
          </p:cNvPr>
          <p:cNvSpPr txBox="1"/>
          <p:nvPr/>
        </p:nvSpPr>
        <p:spPr>
          <a:xfrm>
            <a:off x="12331103" y="6261842"/>
            <a:ext cx="441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Primer reverse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D97B028B-1E0D-D714-9359-AB5AD1FB95D6}"/>
              </a:ext>
            </a:extLst>
          </p:cNvPr>
          <p:cNvSpPr/>
          <p:nvPr/>
        </p:nvSpPr>
        <p:spPr>
          <a:xfrm>
            <a:off x="13677047" y="5896936"/>
            <a:ext cx="51604" cy="1148080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7E461CE-199B-9420-7841-1F2C7FBCB4E1}"/>
              </a:ext>
            </a:extLst>
          </p:cNvPr>
          <p:cNvSpPr txBox="1"/>
          <p:nvPr/>
        </p:nvSpPr>
        <p:spPr>
          <a:xfrm>
            <a:off x="13728651" y="5931742"/>
            <a:ext cx="3910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RV_NOS3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5' - AGTCAATCCCTTTGGTGCTCACG - 3'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4029BF2-7A0C-A1B1-1FB4-5884636299DD}"/>
              </a:ext>
            </a:extLst>
          </p:cNvPr>
          <p:cNvSpPr txBox="1"/>
          <p:nvPr/>
        </p:nvSpPr>
        <p:spPr>
          <a:xfrm>
            <a:off x="13738056" y="6166697"/>
            <a:ext cx="441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Lunghezza= 23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Contenuto di GC (%) = 52%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Tm= 70°C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DA39DCD-7473-9204-087E-B0CC9597EBD1}"/>
              </a:ext>
            </a:extLst>
          </p:cNvPr>
          <p:cNvCxnSpPr>
            <a:cxnSpLocks/>
          </p:cNvCxnSpPr>
          <p:nvPr/>
        </p:nvCxnSpPr>
        <p:spPr>
          <a:xfrm flipH="1">
            <a:off x="13882745" y="5836833"/>
            <a:ext cx="38408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B3C762-F1D1-DBAB-A42B-4F7FA49A2F6A}"/>
              </a:ext>
            </a:extLst>
          </p:cNvPr>
          <p:cNvSpPr txBox="1"/>
          <p:nvPr/>
        </p:nvSpPr>
        <p:spPr>
          <a:xfrm>
            <a:off x="13639800" y="4350240"/>
            <a:ext cx="9144000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FW_NOS3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: 5' - CATGAGGCTCAGCCCCAGAAC - 3’ 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1591F658-A4B6-72C6-21A6-6A5488794439}"/>
              </a:ext>
            </a:extLst>
          </p:cNvPr>
          <p:cNvCxnSpPr>
            <a:cxnSpLocks/>
          </p:cNvCxnSpPr>
          <p:nvPr/>
        </p:nvCxnSpPr>
        <p:spPr>
          <a:xfrm>
            <a:off x="13882745" y="4350240"/>
            <a:ext cx="357417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bject 6">
            <a:extLst>
              <a:ext uri="{FF2B5EF4-FFF2-40B4-BE49-F238E27FC236}">
                <a16:creationId xmlns:a16="http://schemas.microsoft.com/office/drawing/2014/main" id="{DE4FF31B-B0F6-6020-AF11-047170D877D2}"/>
              </a:ext>
            </a:extLst>
          </p:cNvPr>
          <p:cNvSpPr txBox="1"/>
          <p:nvPr/>
        </p:nvSpPr>
        <p:spPr>
          <a:xfrm>
            <a:off x="1325324" y="1302849"/>
            <a:ext cx="13105130" cy="1441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Amplificazione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-10" dirty="0">
                <a:latin typeface="Arial" panose="020B0604020202020204" pitchFamily="34" charset="0"/>
                <a:cs typeface="Arial" panose="020B0604020202020204" pitchFamily="34" charset="0"/>
              </a:rPr>
              <a:t>locus</a:t>
            </a:r>
            <a:r>
              <a:rPr lang="it-IT" sz="44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polimorfico</a:t>
            </a:r>
          </a:p>
          <a:p>
            <a:pPr>
              <a:spcBef>
                <a:spcPts val="55"/>
              </a:spcBef>
            </a:pP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00" spc="95" dirty="0"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55" dirty="0">
                <a:latin typeface="Arial" panose="020B0604020202020204" pitchFamily="34" charset="0"/>
                <a:cs typeface="Arial" panose="020B0604020202020204" pitchFamily="34" charset="0"/>
              </a:rPr>
              <a:t>condotto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collaborazione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8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>
                <a:latin typeface="Arial" panose="020B0604020202020204" pitchFamily="34" charset="0"/>
                <a:cs typeface="Arial" panose="020B0604020202020204" pitchFamily="34" charset="0"/>
              </a:rPr>
              <a:t>l'Ospedale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5" dirty="0">
                <a:latin typeface="Arial" panose="020B0604020202020204" pitchFamily="34" charset="0"/>
                <a:cs typeface="Arial" panose="020B0604020202020204" pitchFamily="34" charset="0"/>
              </a:rPr>
              <a:t>Circolo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0" dirty="0">
                <a:latin typeface="Arial" panose="020B0604020202020204" pitchFamily="34" charset="0"/>
                <a:cs typeface="Arial" panose="020B0604020202020204" pitchFamily="34" charset="0"/>
              </a:rPr>
              <a:t>fondazione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75" dirty="0">
                <a:latin typeface="Arial" panose="020B0604020202020204" pitchFamily="34" charset="0"/>
                <a:cs typeface="Arial" panose="020B0604020202020204" pitchFamily="34" charset="0"/>
              </a:rPr>
              <a:t>Macchi</a:t>
            </a:r>
            <a:r>
              <a:rPr sz="2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2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" dirty="0">
                <a:latin typeface="Arial" panose="020B0604020202020204" pitchFamily="34" charset="0"/>
                <a:cs typeface="Arial" panose="020B0604020202020204" pitchFamily="34" charset="0"/>
              </a:rPr>
              <a:t>Varese.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713D581-4FDD-2DE9-E75A-1EC0DF99F1C9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6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5561" y="0"/>
            <a:ext cx="8992438" cy="30399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373" y="6212257"/>
            <a:ext cx="7959227" cy="23122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2984867"/>
            <a:ext cx="8410574" cy="29241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179" y="997423"/>
            <a:ext cx="96799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Digestione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</a:t>
            </a:r>
            <a:r>
              <a:rPr sz="4400" spc="-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400" spc="-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restrizione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0071" y="2114946"/>
            <a:ext cx="41960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Digestione</a:t>
            </a:r>
            <a:r>
              <a:rPr sz="25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7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5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25" dirty="0">
                <a:latin typeface="Arial" panose="020B0604020202020204" pitchFamily="34" charset="0"/>
                <a:cs typeface="Arial" panose="020B0604020202020204" pitchFamily="34" charset="0"/>
              </a:rPr>
              <a:t>l'enzima</a:t>
            </a:r>
            <a:r>
              <a:rPr sz="25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i="1" spc="30" dirty="0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endParaRPr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3711" y="4229100"/>
            <a:ext cx="757153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prodotto di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non presenta il sito di taglio per l'enzima di restrizione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Si otterrà un frammento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206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46382F3-BC1B-3245-687E-D38AFF39A8AB}"/>
              </a:ext>
            </a:extLst>
          </p:cNvPr>
          <p:cNvSpPr txBox="1"/>
          <p:nvPr/>
        </p:nvSpPr>
        <p:spPr>
          <a:xfrm>
            <a:off x="9663711" y="6804118"/>
            <a:ext cx="7571535" cy="13414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prodotto di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presenta il siti di taglio per l'enzima di restrizione </a:t>
            </a:r>
            <a:r>
              <a:rPr lang="it-I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MboI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 La digestione genera un frammento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119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uno da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ADDFDBD5-2905-F4BA-4FBC-3A71BD35223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54134" y="8589264"/>
            <a:ext cx="3505161" cy="110607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5C46C05D-B326-D2F0-E496-C57BEE311F70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337" y="8358730"/>
            <a:ext cx="3490150" cy="1103709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4617104" y="516952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16000" y="716477"/>
            <a:ext cx="937317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2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Malattie</a:t>
            </a:r>
            <a:r>
              <a:rPr sz="4500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500" b="1" spc="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cardiovascolari</a:t>
            </a:r>
            <a:r>
              <a:rPr sz="4500" b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4500" b="1" spc="-6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(CVD)</a:t>
            </a:r>
            <a:endParaRPr sz="4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379647" y="4381500"/>
            <a:ext cx="6041435" cy="180248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981075" indent="-342900">
              <a:lnSpc>
                <a:spcPct val="15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sz="2000" spc="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sz="200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sz="2000" spc="-1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sz="20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sz="20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ll</a:t>
            </a:r>
            <a:r>
              <a:rPr sz="200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1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sz="2000" spc="-8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endParaRPr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81075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17,9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milioni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decessi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nel</a:t>
            </a:r>
            <a:r>
              <a:rPr sz="2000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mondo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sz="2000" b="1" i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WHO,</a:t>
            </a:r>
            <a:r>
              <a:rPr sz="2000" b="1" i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i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</a:t>
            </a:r>
            <a:r>
              <a:rPr sz="2000" b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81075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00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227.350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decessi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Italia</a:t>
            </a:r>
            <a:r>
              <a:rPr sz="2000" spc="-114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sz="2000" b="1" i="1" spc="-1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ISTAT,</a:t>
            </a:r>
            <a:r>
              <a:rPr sz="2000" b="1" i="1" spc="-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000" b="1" i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2020</a:t>
            </a:r>
            <a:r>
              <a:rPr sz="2000" b="1" spc="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15674" y="2552505"/>
            <a:ext cx="47840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Principali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categorie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7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</a:t>
            </a:r>
            <a:r>
              <a:rPr sz="2700" spc="-15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-1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CVD</a:t>
            </a:r>
            <a:r>
              <a:rPr sz="2700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700" spc="8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(%)</a:t>
            </a:r>
            <a:endParaRPr sz="2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2084" y="7791844"/>
            <a:ext cx="1271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70" dirty="0">
                <a:latin typeface="Arial"/>
                <a:cs typeface="Arial"/>
              </a:rPr>
              <a:t>I</a:t>
            </a:r>
            <a:r>
              <a:rPr sz="2000" i="1" spc="-345" dirty="0">
                <a:latin typeface="Arial"/>
                <a:cs typeface="Arial"/>
              </a:rPr>
              <a:t>S</a:t>
            </a:r>
            <a:r>
              <a:rPr sz="2000" i="1" spc="-265" dirty="0">
                <a:latin typeface="Arial"/>
                <a:cs typeface="Arial"/>
              </a:rPr>
              <a:t>T</a:t>
            </a:r>
            <a:r>
              <a:rPr sz="2000" i="1" spc="-305" dirty="0">
                <a:latin typeface="Arial"/>
                <a:cs typeface="Arial"/>
              </a:rPr>
              <a:t>A</a:t>
            </a:r>
            <a:r>
              <a:rPr sz="2000" i="1" spc="-265" dirty="0">
                <a:latin typeface="Arial"/>
                <a:cs typeface="Arial"/>
              </a:rPr>
              <a:t>T</a:t>
            </a:r>
            <a:r>
              <a:rPr sz="2000" i="1" spc="-120" dirty="0">
                <a:latin typeface="Arial"/>
                <a:cs typeface="Arial"/>
              </a:rPr>
              <a:t>,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202</a:t>
            </a:r>
            <a:r>
              <a:rPr sz="2000" i="1" spc="-15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id="{7B56580A-312D-B1A3-C04F-1CF5C727D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39630" r="43191" b="33703"/>
          <a:stretch/>
        </p:blipFill>
        <p:spPr>
          <a:xfrm>
            <a:off x="1003227" y="3457931"/>
            <a:ext cx="8829244" cy="4333913"/>
          </a:xfrm>
          <a:prstGeom prst="rect">
            <a:avLst/>
          </a:prstGeom>
        </p:spPr>
      </p:pic>
      <p:sp>
        <p:nvSpPr>
          <p:cNvPr id="60" name="object 17">
            <a:extLst>
              <a:ext uri="{FF2B5EF4-FFF2-40B4-BE49-F238E27FC236}">
                <a16:creationId xmlns:a16="http://schemas.microsoft.com/office/drawing/2014/main" id="{23ED1DDB-FDCC-BEF8-5283-F59240254F6F}"/>
              </a:ext>
            </a:extLst>
          </p:cNvPr>
          <p:cNvSpPr/>
          <p:nvPr/>
        </p:nvSpPr>
        <p:spPr>
          <a:xfrm>
            <a:off x="10668000" y="4229100"/>
            <a:ext cx="5867400" cy="23622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8866328" y="2979582"/>
            <a:ext cx="7592872" cy="5059517"/>
            <a:chOff x="8373776" y="2824808"/>
            <a:chExt cx="8756650" cy="6675530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8392821" y="3003447"/>
              <a:ext cx="8718550" cy="6358255"/>
            </a:xfrm>
            <a:custGeom>
              <a:avLst/>
              <a:gdLst/>
              <a:ahLst/>
              <a:cxnLst/>
              <a:rect l="l" t="t" r="r" b="b"/>
              <a:pathLst>
                <a:path w="8718550" h="6358255">
                  <a:moveTo>
                    <a:pt x="8718423" y="0"/>
                  </a:moveTo>
                  <a:lnTo>
                    <a:pt x="4271035" y="0"/>
                  </a:lnTo>
                  <a:lnTo>
                    <a:pt x="0" y="0"/>
                  </a:lnTo>
                  <a:lnTo>
                    <a:pt x="0" y="6357760"/>
                  </a:lnTo>
                  <a:lnTo>
                    <a:pt x="4271035" y="6357760"/>
                  </a:lnTo>
                  <a:lnTo>
                    <a:pt x="8718423" y="6357760"/>
                  </a:lnTo>
                  <a:lnTo>
                    <a:pt x="871842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373776" y="2824808"/>
              <a:ext cx="8756650" cy="6675530"/>
            </a:xfrm>
            <a:custGeom>
              <a:avLst/>
              <a:gdLst/>
              <a:ahLst/>
              <a:cxnLst/>
              <a:rect l="l" t="t" r="r" b="b"/>
              <a:pathLst>
                <a:path w="8756650" h="6396355">
                  <a:moveTo>
                    <a:pt x="19049" y="19049"/>
                  </a:moveTo>
                  <a:lnTo>
                    <a:pt x="19049" y="6376806"/>
                  </a:lnTo>
                </a:path>
                <a:path w="8756650" h="6396355">
                  <a:moveTo>
                    <a:pt x="4290086" y="19049"/>
                  </a:moveTo>
                  <a:lnTo>
                    <a:pt x="4290086" y="6376806"/>
                  </a:lnTo>
                </a:path>
                <a:path w="8756650" h="6396355">
                  <a:moveTo>
                    <a:pt x="8737472" y="19049"/>
                  </a:moveTo>
                  <a:lnTo>
                    <a:pt x="8737472" y="6376806"/>
                  </a:lnTo>
                </a:path>
                <a:path w="8756650" h="6396355">
                  <a:moveTo>
                    <a:pt x="0" y="0"/>
                  </a:moveTo>
                  <a:lnTo>
                    <a:pt x="8756522" y="0"/>
                  </a:lnTo>
                </a:path>
                <a:path w="8756650" h="6396355">
                  <a:moveTo>
                    <a:pt x="0" y="1754169"/>
                  </a:moveTo>
                  <a:lnTo>
                    <a:pt x="8756522" y="1754169"/>
                  </a:lnTo>
                </a:path>
                <a:path w="8756650" h="6396355">
                  <a:moveTo>
                    <a:pt x="0" y="4319641"/>
                  </a:moveTo>
                  <a:lnTo>
                    <a:pt x="8756522" y="4319641"/>
                  </a:lnTo>
                </a:path>
                <a:path w="8756650" h="6396355">
                  <a:moveTo>
                    <a:pt x="0" y="6395856"/>
                  </a:moveTo>
                  <a:lnTo>
                    <a:pt x="8756522" y="6395856"/>
                  </a:lnTo>
                </a:path>
              </a:pathLst>
            </a:custGeom>
            <a:grpFill/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016" y="0"/>
            <a:ext cx="8813984" cy="29795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521917" y="3228023"/>
            <a:ext cx="4165883" cy="44640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3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>
              <a:lnSpc>
                <a:spcPct val="100000"/>
              </a:lnSpc>
              <a:spcBef>
                <a:spcPts val="375"/>
              </a:spcBef>
            </a:pPr>
            <a:r>
              <a:rPr lang="it-IT" sz="1600" spc="5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sovrapposte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algn="ctr">
              <a:lnSpc>
                <a:spcPct val="100000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r>
              <a:rPr lang="it-IT" sz="1600" spc="5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coppie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50" dirty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sovrapposte: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892300" indent="-285750">
              <a:lnSpc>
                <a:spcPct val="1531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892300" indent="-285750">
              <a:lnSpc>
                <a:spcPct val="153100"/>
              </a:lnSpc>
              <a:spcBef>
                <a:spcPts val="80"/>
              </a:spcBef>
              <a:buFont typeface="Arial" panose="020B0604020202020204" pitchFamily="34" charset="0"/>
              <a:buChar char="•"/>
            </a:pPr>
            <a:r>
              <a:rPr sz="16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165" marR="1078865" algn="just">
              <a:lnSpc>
                <a:spcPct val="115599"/>
              </a:lnSpc>
            </a:pPr>
            <a:endParaRPr lang="it-IT" sz="1600" spc="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-6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lang="it-IT" sz="16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6915" marR="1078865" indent="-285750" algn="just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sz="1600" spc="-6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6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banda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5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8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3" cstate="print"/>
          <a:srcRect l="8522"/>
          <a:stretch/>
        </p:blipFill>
        <p:spPr>
          <a:xfrm>
            <a:off x="1447800" y="3725462"/>
            <a:ext cx="6456574" cy="33718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1000548"/>
            <a:ext cx="8460740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Discriminazione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5" dirty="0"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410">
              <a:lnSpc>
                <a:spcPct val="100000"/>
              </a:lnSpc>
              <a:spcBef>
                <a:spcPts val="2280"/>
              </a:spcBef>
            </a:pPr>
            <a:r>
              <a:rPr sz="2500" spc="105" dirty="0">
                <a:latin typeface="Arial" panose="020B0604020202020204" pitchFamily="34" charset="0"/>
                <a:cs typeface="Arial" panose="020B0604020202020204" pitchFamily="34" charset="0"/>
              </a:rPr>
              <a:t>Elettroforesi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5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0" dirty="0">
                <a:latin typeface="Arial" panose="020B0604020202020204" pitchFamily="34" charset="0"/>
                <a:cs typeface="Arial" panose="020B0604020202020204" pitchFamily="34" charset="0"/>
              </a:rPr>
              <a:t>visualizzazione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45" dirty="0">
                <a:latin typeface="Arial" panose="020B0604020202020204" pitchFamily="34" charset="0"/>
                <a:cs typeface="Arial" panose="020B0604020202020204" pitchFamily="34" charset="0"/>
              </a:rPr>
              <a:t>gel</a:t>
            </a:r>
            <a:r>
              <a:rPr sz="25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9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100" dirty="0">
                <a:latin typeface="Arial" panose="020B0604020202020204" pitchFamily="34" charset="0"/>
                <a:cs typeface="Arial" panose="020B0604020202020204" pitchFamily="34" charset="0"/>
              </a:rPr>
              <a:t>agarosio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4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5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spc="-165" dirty="0">
                <a:latin typeface="Arial" panose="020B0604020202020204" pitchFamily="34" charset="0"/>
                <a:cs typeface="Arial" panose="020B0604020202020204" pitchFamily="34" charset="0"/>
              </a:rPr>
              <a:t>3%: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0" y="3377743"/>
            <a:ext cx="2029460" cy="416460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6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pc="6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6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3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3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12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10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3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pc="3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spc="30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D467697B-06C0-2E19-BB5E-EA6B22079D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EEA50D76-AFAC-0FC3-4F14-782A453EC1F8}"/>
              </a:ext>
            </a:extLst>
          </p:cNvPr>
          <p:cNvSpPr txBox="1">
            <a:spLocks/>
          </p:cNvSpPr>
          <p:nvPr/>
        </p:nvSpPr>
        <p:spPr>
          <a:xfrm>
            <a:off x="14061454" y="516956"/>
            <a:ext cx="3756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50"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lang="it-IT" kern="0" spc="-15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5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kern="0" spc="-1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kern="0" spc="185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lang="it-IT" kern="0" spc="1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2243359"/>
            <a:ext cx="21291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2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200" spc="-5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3200" spc="-2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3233803"/>
            <a:ext cx="47193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0890" algn="l"/>
                <a:tab pos="995680" algn="l"/>
                <a:tab pos="2165350" algn="l"/>
                <a:tab pos="3677920" algn="l"/>
                <a:tab pos="4483735" algn="l"/>
              </a:tabLst>
            </a:pP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spc="12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b="1" spc="7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b="1" spc="1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b="1" spc="120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sz="2000" b="1" spc="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7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3538528"/>
            <a:ext cx="4719320" cy="1173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1300"/>
              </a:lnSpc>
              <a:spcBef>
                <a:spcPts val="95"/>
              </a:spcBef>
            </a:pP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frazione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eiezione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(FEVS)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70" dirty="0">
                <a:latin typeface="Arial" panose="020B0604020202020204" pitchFamily="34" charset="0"/>
                <a:cs typeface="Arial" panose="020B0604020202020204" pitchFamily="34" charset="0"/>
              </a:rPr>
              <a:t>inferiori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(50%)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0748" y="5557637"/>
            <a:ext cx="3838575" cy="2077085"/>
            <a:chOff x="1028725" y="5387371"/>
            <a:chExt cx="3838575" cy="2077085"/>
          </a:xfrm>
        </p:grpSpPr>
        <p:sp>
          <p:nvSpPr>
            <p:cNvPr id="9" name="object 9"/>
            <p:cNvSpPr/>
            <p:nvPr/>
          </p:nvSpPr>
          <p:spPr>
            <a:xfrm>
              <a:off x="1028725" y="5387377"/>
              <a:ext cx="3838575" cy="2077085"/>
            </a:xfrm>
            <a:custGeom>
              <a:avLst/>
              <a:gdLst/>
              <a:ahLst/>
              <a:cxnLst/>
              <a:rect l="l" t="t" r="r" b="b"/>
              <a:pathLst>
                <a:path w="3838575" h="2077084">
                  <a:moveTo>
                    <a:pt x="38087" y="1960003"/>
                  </a:moveTo>
                  <a:lnTo>
                    <a:pt x="0" y="1960003"/>
                  </a:lnTo>
                  <a:lnTo>
                    <a:pt x="0" y="2038807"/>
                  </a:lnTo>
                  <a:lnTo>
                    <a:pt x="38087" y="2038807"/>
                  </a:lnTo>
                  <a:lnTo>
                    <a:pt x="38087" y="1960003"/>
                  </a:lnTo>
                  <a:close/>
                </a:path>
                <a:path w="3838575" h="2077084">
                  <a:moveTo>
                    <a:pt x="114274" y="0"/>
                  </a:moveTo>
                  <a:lnTo>
                    <a:pt x="38087" y="0"/>
                  </a:lnTo>
                  <a:lnTo>
                    <a:pt x="0" y="0"/>
                  </a:lnTo>
                  <a:lnTo>
                    <a:pt x="0" y="90246"/>
                  </a:lnTo>
                  <a:lnTo>
                    <a:pt x="38087" y="90246"/>
                  </a:lnTo>
                  <a:lnTo>
                    <a:pt x="38087" y="38163"/>
                  </a:lnTo>
                  <a:lnTo>
                    <a:pt x="114274" y="38163"/>
                  </a:lnTo>
                  <a:lnTo>
                    <a:pt x="114274" y="0"/>
                  </a:lnTo>
                  <a:close/>
                </a:path>
                <a:path w="3838575" h="2077084">
                  <a:moveTo>
                    <a:pt x="266661" y="0"/>
                  </a:moveTo>
                  <a:lnTo>
                    <a:pt x="152374" y="0"/>
                  </a:lnTo>
                  <a:lnTo>
                    <a:pt x="152374" y="38163"/>
                  </a:lnTo>
                  <a:lnTo>
                    <a:pt x="266661" y="38163"/>
                  </a:lnTo>
                  <a:lnTo>
                    <a:pt x="266661" y="0"/>
                  </a:lnTo>
                  <a:close/>
                </a:path>
                <a:path w="3838575" h="2077084">
                  <a:moveTo>
                    <a:pt x="302272" y="2038286"/>
                  </a:moveTo>
                  <a:lnTo>
                    <a:pt x="187985" y="2038286"/>
                  </a:lnTo>
                  <a:lnTo>
                    <a:pt x="187985" y="2076450"/>
                  </a:lnTo>
                  <a:lnTo>
                    <a:pt x="302272" y="2076450"/>
                  </a:lnTo>
                  <a:lnTo>
                    <a:pt x="302272" y="2038286"/>
                  </a:lnTo>
                  <a:close/>
                </a:path>
                <a:path w="3838575" h="2077084">
                  <a:moveTo>
                    <a:pt x="419049" y="0"/>
                  </a:moveTo>
                  <a:lnTo>
                    <a:pt x="304761" y="0"/>
                  </a:lnTo>
                  <a:lnTo>
                    <a:pt x="304761" y="38163"/>
                  </a:lnTo>
                  <a:lnTo>
                    <a:pt x="419049" y="38163"/>
                  </a:lnTo>
                  <a:lnTo>
                    <a:pt x="419049" y="0"/>
                  </a:lnTo>
                  <a:close/>
                </a:path>
                <a:path w="3838575" h="2077084">
                  <a:moveTo>
                    <a:pt x="454660" y="2038286"/>
                  </a:moveTo>
                  <a:lnTo>
                    <a:pt x="340372" y="2038286"/>
                  </a:lnTo>
                  <a:lnTo>
                    <a:pt x="340372" y="2076450"/>
                  </a:lnTo>
                  <a:lnTo>
                    <a:pt x="454660" y="2076450"/>
                  </a:lnTo>
                  <a:lnTo>
                    <a:pt x="454660" y="2038286"/>
                  </a:lnTo>
                  <a:close/>
                </a:path>
                <a:path w="3838575" h="2077084">
                  <a:moveTo>
                    <a:pt x="571423" y="0"/>
                  </a:moveTo>
                  <a:lnTo>
                    <a:pt x="457136" y="0"/>
                  </a:lnTo>
                  <a:lnTo>
                    <a:pt x="457136" y="38163"/>
                  </a:lnTo>
                  <a:lnTo>
                    <a:pt x="571423" y="38163"/>
                  </a:lnTo>
                  <a:lnTo>
                    <a:pt x="571423" y="0"/>
                  </a:lnTo>
                  <a:close/>
                </a:path>
                <a:path w="3838575" h="2077084">
                  <a:moveTo>
                    <a:pt x="607034" y="2038286"/>
                  </a:moveTo>
                  <a:lnTo>
                    <a:pt x="492747" y="2038286"/>
                  </a:lnTo>
                  <a:lnTo>
                    <a:pt x="492747" y="2076450"/>
                  </a:lnTo>
                  <a:lnTo>
                    <a:pt x="607034" y="2076450"/>
                  </a:lnTo>
                  <a:lnTo>
                    <a:pt x="607034" y="2038286"/>
                  </a:lnTo>
                  <a:close/>
                </a:path>
                <a:path w="3838575" h="2077084">
                  <a:moveTo>
                    <a:pt x="723811" y="0"/>
                  </a:moveTo>
                  <a:lnTo>
                    <a:pt x="609523" y="0"/>
                  </a:lnTo>
                  <a:lnTo>
                    <a:pt x="609523" y="38163"/>
                  </a:lnTo>
                  <a:lnTo>
                    <a:pt x="723811" y="38163"/>
                  </a:lnTo>
                  <a:lnTo>
                    <a:pt x="723811" y="0"/>
                  </a:lnTo>
                  <a:close/>
                </a:path>
                <a:path w="3838575" h="2077084">
                  <a:moveTo>
                    <a:pt x="759421" y="2038286"/>
                  </a:moveTo>
                  <a:lnTo>
                    <a:pt x="645134" y="2038286"/>
                  </a:lnTo>
                  <a:lnTo>
                    <a:pt x="645134" y="2076450"/>
                  </a:lnTo>
                  <a:lnTo>
                    <a:pt x="759421" y="2076450"/>
                  </a:lnTo>
                  <a:lnTo>
                    <a:pt x="759421" y="2038286"/>
                  </a:lnTo>
                  <a:close/>
                </a:path>
                <a:path w="3838575" h="2077084">
                  <a:moveTo>
                    <a:pt x="876185" y="0"/>
                  </a:moveTo>
                  <a:lnTo>
                    <a:pt x="761911" y="0"/>
                  </a:lnTo>
                  <a:lnTo>
                    <a:pt x="761911" y="38163"/>
                  </a:lnTo>
                  <a:lnTo>
                    <a:pt x="876185" y="38163"/>
                  </a:lnTo>
                  <a:lnTo>
                    <a:pt x="876185" y="0"/>
                  </a:lnTo>
                  <a:close/>
                </a:path>
                <a:path w="3838575" h="2077084">
                  <a:moveTo>
                    <a:pt x="911809" y="2038286"/>
                  </a:moveTo>
                  <a:lnTo>
                    <a:pt x="797521" y="2038286"/>
                  </a:lnTo>
                  <a:lnTo>
                    <a:pt x="797521" y="2076450"/>
                  </a:lnTo>
                  <a:lnTo>
                    <a:pt x="911809" y="2076450"/>
                  </a:lnTo>
                  <a:lnTo>
                    <a:pt x="911809" y="2038286"/>
                  </a:lnTo>
                  <a:close/>
                </a:path>
                <a:path w="3838575" h="2077084">
                  <a:moveTo>
                    <a:pt x="1028573" y="0"/>
                  </a:moveTo>
                  <a:lnTo>
                    <a:pt x="914285" y="0"/>
                  </a:lnTo>
                  <a:lnTo>
                    <a:pt x="914285" y="38163"/>
                  </a:lnTo>
                  <a:lnTo>
                    <a:pt x="1028573" y="38163"/>
                  </a:lnTo>
                  <a:lnTo>
                    <a:pt x="1028573" y="0"/>
                  </a:lnTo>
                  <a:close/>
                </a:path>
                <a:path w="3838575" h="2077084">
                  <a:moveTo>
                    <a:pt x="1064183" y="2038286"/>
                  </a:moveTo>
                  <a:lnTo>
                    <a:pt x="949896" y="2038286"/>
                  </a:lnTo>
                  <a:lnTo>
                    <a:pt x="949896" y="2076450"/>
                  </a:lnTo>
                  <a:lnTo>
                    <a:pt x="1064183" y="2076450"/>
                  </a:lnTo>
                  <a:lnTo>
                    <a:pt x="1064183" y="2038286"/>
                  </a:lnTo>
                  <a:close/>
                </a:path>
                <a:path w="3838575" h="2077084">
                  <a:moveTo>
                    <a:pt x="1180960" y="0"/>
                  </a:moveTo>
                  <a:lnTo>
                    <a:pt x="1066673" y="0"/>
                  </a:lnTo>
                  <a:lnTo>
                    <a:pt x="1066673" y="38163"/>
                  </a:lnTo>
                  <a:lnTo>
                    <a:pt x="1180960" y="38163"/>
                  </a:lnTo>
                  <a:lnTo>
                    <a:pt x="1180960" y="0"/>
                  </a:lnTo>
                  <a:close/>
                </a:path>
                <a:path w="3838575" h="2077084">
                  <a:moveTo>
                    <a:pt x="1216571" y="2038286"/>
                  </a:moveTo>
                  <a:lnTo>
                    <a:pt x="1102283" y="2038286"/>
                  </a:lnTo>
                  <a:lnTo>
                    <a:pt x="1102283" y="2076450"/>
                  </a:lnTo>
                  <a:lnTo>
                    <a:pt x="1216571" y="2076450"/>
                  </a:lnTo>
                  <a:lnTo>
                    <a:pt x="1216571" y="2038286"/>
                  </a:lnTo>
                  <a:close/>
                </a:path>
                <a:path w="3838575" h="2077084">
                  <a:moveTo>
                    <a:pt x="1333334" y="0"/>
                  </a:moveTo>
                  <a:lnTo>
                    <a:pt x="1219047" y="0"/>
                  </a:lnTo>
                  <a:lnTo>
                    <a:pt x="1219047" y="38163"/>
                  </a:lnTo>
                  <a:lnTo>
                    <a:pt x="1333334" y="38163"/>
                  </a:lnTo>
                  <a:lnTo>
                    <a:pt x="1333334" y="0"/>
                  </a:lnTo>
                  <a:close/>
                </a:path>
                <a:path w="3838575" h="2077084">
                  <a:moveTo>
                    <a:pt x="1368945" y="2038286"/>
                  </a:moveTo>
                  <a:lnTo>
                    <a:pt x="1254658" y="2038286"/>
                  </a:lnTo>
                  <a:lnTo>
                    <a:pt x="1254658" y="2076450"/>
                  </a:lnTo>
                  <a:lnTo>
                    <a:pt x="1368945" y="2076450"/>
                  </a:lnTo>
                  <a:lnTo>
                    <a:pt x="1368945" y="2038286"/>
                  </a:lnTo>
                  <a:close/>
                </a:path>
                <a:path w="3838575" h="2077084">
                  <a:moveTo>
                    <a:pt x="1485722" y="0"/>
                  </a:moveTo>
                  <a:lnTo>
                    <a:pt x="1371434" y="0"/>
                  </a:lnTo>
                  <a:lnTo>
                    <a:pt x="1371434" y="38163"/>
                  </a:lnTo>
                  <a:lnTo>
                    <a:pt x="1485722" y="38163"/>
                  </a:lnTo>
                  <a:lnTo>
                    <a:pt x="1485722" y="0"/>
                  </a:lnTo>
                  <a:close/>
                </a:path>
                <a:path w="3838575" h="2077084">
                  <a:moveTo>
                    <a:pt x="1521333" y="2038286"/>
                  </a:moveTo>
                  <a:lnTo>
                    <a:pt x="1407045" y="2038286"/>
                  </a:lnTo>
                  <a:lnTo>
                    <a:pt x="1407045" y="2076450"/>
                  </a:lnTo>
                  <a:lnTo>
                    <a:pt x="1521333" y="2076450"/>
                  </a:lnTo>
                  <a:lnTo>
                    <a:pt x="1521333" y="2038286"/>
                  </a:lnTo>
                  <a:close/>
                </a:path>
                <a:path w="3838575" h="2077084">
                  <a:moveTo>
                    <a:pt x="1638096" y="0"/>
                  </a:moveTo>
                  <a:lnTo>
                    <a:pt x="1523822" y="0"/>
                  </a:lnTo>
                  <a:lnTo>
                    <a:pt x="1523822" y="38163"/>
                  </a:lnTo>
                  <a:lnTo>
                    <a:pt x="1638096" y="38163"/>
                  </a:lnTo>
                  <a:lnTo>
                    <a:pt x="1638096" y="0"/>
                  </a:lnTo>
                  <a:close/>
                </a:path>
                <a:path w="3838575" h="2077084">
                  <a:moveTo>
                    <a:pt x="1673720" y="2038286"/>
                  </a:moveTo>
                  <a:lnTo>
                    <a:pt x="1559433" y="2038286"/>
                  </a:lnTo>
                  <a:lnTo>
                    <a:pt x="1559433" y="2076450"/>
                  </a:lnTo>
                  <a:lnTo>
                    <a:pt x="1673720" y="2076450"/>
                  </a:lnTo>
                  <a:lnTo>
                    <a:pt x="1673720" y="2038286"/>
                  </a:lnTo>
                  <a:close/>
                </a:path>
                <a:path w="3838575" h="2077084">
                  <a:moveTo>
                    <a:pt x="1790484" y="0"/>
                  </a:moveTo>
                  <a:lnTo>
                    <a:pt x="1676196" y="0"/>
                  </a:lnTo>
                  <a:lnTo>
                    <a:pt x="1676196" y="38163"/>
                  </a:lnTo>
                  <a:lnTo>
                    <a:pt x="1790484" y="38163"/>
                  </a:lnTo>
                  <a:lnTo>
                    <a:pt x="1790484" y="0"/>
                  </a:lnTo>
                  <a:close/>
                </a:path>
                <a:path w="3838575" h="2077084">
                  <a:moveTo>
                    <a:pt x="1826094" y="2038286"/>
                  </a:moveTo>
                  <a:lnTo>
                    <a:pt x="1711807" y="2038286"/>
                  </a:lnTo>
                  <a:lnTo>
                    <a:pt x="1711807" y="2076450"/>
                  </a:lnTo>
                  <a:lnTo>
                    <a:pt x="1826094" y="2076450"/>
                  </a:lnTo>
                  <a:lnTo>
                    <a:pt x="1826094" y="2038286"/>
                  </a:lnTo>
                  <a:close/>
                </a:path>
                <a:path w="3838575" h="2077084">
                  <a:moveTo>
                    <a:pt x="1942871" y="0"/>
                  </a:moveTo>
                  <a:lnTo>
                    <a:pt x="1828584" y="0"/>
                  </a:lnTo>
                  <a:lnTo>
                    <a:pt x="1828584" y="38163"/>
                  </a:lnTo>
                  <a:lnTo>
                    <a:pt x="1942871" y="38163"/>
                  </a:lnTo>
                  <a:lnTo>
                    <a:pt x="1942871" y="0"/>
                  </a:lnTo>
                  <a:close/>
                </a:path>
                <a:path w="3838575" h="2077084">
                  <a:moveTo>
                    <a:pt x="1978482" y="2038286"/>
                  </a:moveTo>
                  <a:lnTo>
                    <a:pt x="1864194" y="2038286"/>
                  </a:lnTo>
                  <a:lnTo>
                    <a:pt x="1864194" y="2076450"/>
                  </a:lnTo>
                  <a:lnTo>
                    <a:pt x="1978482" y="2076450"/>
                  </a:lnTo>
                  <a:lnTo>
                    <a:pt x="1978482" y="2038286"/>
                  </a:lnTo>
                  <a:close/>
                </a:path>
                <a:path w="3838575" h="2077084">
                  <a:moveTo>
                    <a:pt x="2095246" y="0"/>
                  </a:moveTo>
                  <a:lnTo>
                    <a:pt x="1980958" y="0"/>
                  </a:lnTo>
                  <a:lnTo>
                    <a:pt x="1980958" y="38163"/>
                  </a:lnTo>
                  <a:lnTo>
                    <a:pt x="2095246" y="38163"/>
                  </a:lnTo>
                  <a:lnTo>
                    <a:pt x="2095246" y="0"/>
                  </a:lnTo>
                  <a:close/>
                </a:path>
                <a:path w="3838575" h="2077084">
                  <a:moveTo>
                    <a:pt x="2130856" y="2038286"/>
                  </a:moveTo>
                  <a:lnTo>
                    <a:pt x="2016569" y="2038286"/>
                  </a:lnTo>
                  <a:lnTo>
                    <a:pt x="2016569" y="2076450"/>
                  </a:lnTo>
                  <a:lnTo>
                    <a:pt x="2130856" y="2076450"/>
                  </a:lnTo>
                  <a:lnTo>
                    <a:pt x="2130856" y="2038286"/>
                  </a:lnTo>
                  <a:close/>
                </a:path>
                <a:path w="3838575" h="2077084">
                  <a:moveTo>
                    <a:pt x="2247633" y="0"/>
                  </a:moveTo>
                  <a:lnTo>
                    <a:pt x="2133346" y="0"/>
                  </a:lnTo>
                  <a:lnTo>
                    <a:pt x="2133346" y="38163"/>
                  </a:lnTo>
                  <a:lnTo>
                    <a:pt x="2247633" y="38163"/>
                  </a:lnTo>
                  <a:lnTo>
                    <a:pt x="2247633" y="0"/>
                  </a:lnTo>
                  <a:close/>
                </a:path>
                <a:path w="3838575" h="2077084">
                  <a:moveTo>
                    <a:pt x="2283244" y="2038286"/>
                  </a:moveTo>
                  <a:lnTo>
                    <a:pt x="2168956" y="2038286"/>
                  </a:lnTo>
                  <a:lnTo>
                    <a:pt x="2168956" y="2076450"/>
                  </a:lnTo>
                  <a:lnTo>
                    <a:pt x="2283244" y="2076450"/>
                  </a:lnTo>
                  <a:lnTo>
                    <a:pt x="2283244" y="2038286"/>
                  </a:lnTo>
                  <a:close/>
                </a:path>
                <a:path w="3838575" h="2077084">
                  <a:moveTo>
                    <a:pt x="2400020" y="0"/>
                  </a:moveTo>
                  <a:lnTo>
                    <a:pt x="2285733" y="0"/>
                  </a:lnTo>
                  <a:lnTo>
                    <a:pt x="2285733" y="38163"/>
                  </a:lnTo>
                  <a:lnTo>
                    <a:pt x="2400020" y="38163"/>
                  </a:lnTo>
                  <a:lnTo>
                    <a:pt x="2400020" y="0"/>
                  </a:lnTo>
                  <a:close/>
                </a:path>
                <a:path w="3838575" h="2077084">
                  <a:moveTo>
                    <a:pt x="2435631" y="2038286"/>
                  </a:moveTo>
                  <a:lnTo>
                    <a:pt x="2321344" y="2038286"/>
                  </a:lnTo>
                  <a:lnTo>
                    <a:pt x="2321344" y="2076450"/>
                  </a:lnTo>
                  <a:lnTo>
                    <a:pt x="2435631" y="2076450"/>
                  </a:lnTo>
                  <a:lnTo>
                    <a:pt x="2435631" y="2038286"/>
                  </a:lnTo>
                  <a:close/>
                </a:path>
                <a:path w="3838575" h="2077084">
                  <a:moveTo>
                    <a:pt x="2552395" y="0"/>
                  </a:moveTo>
                  <a:lnTo>
                    <a:pt x="2438108" y="0"/>
                  </a:lnTo>
                  <a:lnTo>
                    <a:pt x="2438108" y="38163"/>
                  </a:lnTo>
                  <a:lnTo>
                    <a:pt x="2552395" y="38163"/>
                  </a:lnTo>
                  <a:lnTo>
                    <a:pt x="2552395" y="0"/>
                  </a:lnTo>
                  <a:close/>
                </a:path>
                <a:path w="3838575" h="2077084">
                  <a:moveTo>
                    <a:pt x="2588006" y="2038286"/>
                  </a:moveTo>
                  <a:lnTo>
                    <a:pt x="2473718" y="2038286"/>
                  </a:lnTo>
                  <a:lnTo>
                    <a:pt x="2473718" y="2076450"/>
                  </a:lnTo>
                  <a:lnTo>
                    <a:pt x="2588006" y="2076450"/>
                  </a:lnTo>
                  <a:lnTo>
                    <a:pt x="2588006" y="2038286"/>
                  </a:lnTo>
                  <a:close/>
                </a:path>
                <a:path w="3838575" h="2077084">
                  <a:moveTo>
                    <a:pt x="2704782" y="0"/>
                  </a:moveTo>
                  <a:lnTo>
                    <a:pt x="2590495" y="0"/>
                  </a:lnTo>
                  <a:lnTo>
                    <a:pt x="2590495" y="38163"/>
                  </a:lnTo>
                  <a:lnTo>
                    <a:pt x="2704782" y="38163"/>
                  </a:lnTo>
                  <a:lnTo>
                    <a:pt x="2704782" y="0"/>
                  </a:lnTo>
                  <a:close/>
                </a:path>
                <a:path w="3838575" h="2077084">
                  <a:moveTo>
                    <a:pt x="2740393" y="2038286"/>
                  </a:moveTo>
                  <a:lnTo>
                    <a:pt x="2626106" y="2038286"/>
                  </a:lnTo>
                  <a:lnTo>
                    <a:pt x="2626106" y="2076450"/>
                  </a:lnTo>
                  <a:lnTo>
                    <a:pt x="2740393" y="2076450"/>
                  </a:lnTo>
                  <a:lnTo>
                    <a:pt x="2740393" y="2038286"/>
                  </a:lnTo>
                  <a:close/>
                </a:path>
                <a:path w="3838575" h="2077084">
                  <a:moveTo>
                    <a:pt x="2857157" y="0"/>
                  </a:moveTo>
                  <a:lnTo>
                    <a:pt x="2742869" y="0"/>
                  </a:lnTo>
                  <a:lnTo>
                    <a:pt x="2742869" y="38163"/>
                  </a:lnTo>
                  <a:lnTo>
                    <a:pt x="2857157" y="38163"/>
                  </a:lnTo>
                  <a:lnTo>
                    <a:pt x="2857157" y="0"/>
                  </a:lnTo>
                  <a:close/>
                </a:path>
                <a:path w="3838575" h="2077084">
                  <a:moveTo>
                    <a:pt x="2892768" y="2038286"/>
                  </a:moveTo>
                  <a:lnTo>
                    <a:pt x="2778480" y="2038286"/>
                  </a:lnTo>
                  <a:lnTo>
                    <a:pt x="2778480" y="2076450"/>
                  </a:lnTo>
                  <a:lnTo>
                    <a:pt x="2892768" y="2076450"/>
                  </a:lnTo>
                  <a:lnTo>
                    <a:pt x="2892768" y="2038286"/>
                  </a:lnTo>
                  <a:close/>
                </a:path>
                <a:path w="3838575" h="2077084">
                  <a:moveTo>
                    <a:pt x="3009544" y="0"/>
                  </a:moveTo>
                  <a:lnTo>
                    <a:pt x="2895257" y="0"/>
                  </a:lnTo>
                  <a:lnTo>
                    <a:pt x="2895257" y="38163"/>
                  </a:lnTo>
                  <a:lnTo>
                    <a:pt x="3009544" y="38163"/>
                  </a:lnTo>
                  <a:lnTo>
                    <a:pt x="3009544" y="0"/>
                  </a:lnTo>
                  <a:close/>
                </a:path>
                <a:path w="3838575" h="2077084">
                  <a:moveTo>
                    <a:pt x="3045155" y="2038286"/>
                  </a:moveTo>
                  <a:lnTo>
                    <a:pt x="2930868" y="2038286"/>
                  </a:lnTo>
                  <a:lnTo>
                    <a:pt x="2930868" y="2076450"/>
                  </a:lnTo>
                  <a:lnTo>
                    <a:pt x="3045155" y="2076450"/>
                  </a:lnTo>
                  <a:lnTo>
                    <a:pt x="3045155" y="2038286"/>
                  </a:lnTo>
                  <a:close/>
                </a:path>
                <a:path w="3838575" h="2077084">
                  <a:moveTo>
                    <a:pt x="3161931" y="0"/>
                  </a:moveTo>
                  <a:lnTo>
                    <a:pt x="3047644" y="0"/>
                  </a:lnTo>
                  <a:lnTo>
                    <a:pt x="3047644" y="38163"/>
                  </a:lnTo>
                  <a:lnTo>
                    <a:pt x="3161931" y="38163"/>
                  </a:lnTo>
                  <a:lnTo>
                    <a:pt x="3161931" y="0"/>
                  </a:lnTo>
                  <a:close/>
                </a:path>
                <a:path w="3838575" h="2077084">
                  <a:moveTo>
                    <a:pt x="3197542" y="2038286"/>
                  </a:moveTo>
                  <a:lnTo>
                    <a:pt x="3083255" y="2038286"/>
                  </a:lnTo>
                  <a:lnTo>
                    <a:pt x="3083255" y="2076450"/>
                  </a:lnTo>
                  <a:lnTo>
                    <a:pt x="3197542" y="2076450"/>
                  </a:lnTo>
                  <a:lnTo>
                    <a:pt x="3197542" y="2038286"/>
                  </a:lnTo>
                  <a:close/>
                </a:path>
                <a:path w="3838575" h="2077084">
                  <a:moveTo>
                    <a:pt x="3314306" y="0"/>
                  </a:moveTo>
                  <a:lnTo>
                    <a:pt x="3200019" y="0"/>
                  </a:lnTo>
                  <a:lnTo>
                    <a:pt x="3200019" y="38163"/>
                  </a:lnTo>
                  <a:lnTo>
                    <a:pt x="3314306" y="38163"/>
                  </a:lnTo>
                  <a:lnTo>
                    <a:pt x="3314306" y="0"/>
                  </a:lnTo>
                  <a:close/>
                </a:path>
                <a:path w="3838575" h="2077084">
                  <a:moveTo>
                    <a:pt x="3349917" y="2038286"/>
                  </a:moveTo>
                  <a:lnTo>
                    <a:pt x="3235629" y="2038286"/>
                  </a:lnTo>
                  <a:lnTo>
                    <a:pt x="3235629" y="2076450"/>
                  </a:lnTo>
                  <a:lnTo>
                    <a:pt x="3349917" y="2076450"/>
                  </a:lnTo>
                  <a:lnTo>
                    <a:pt x="3349917" y="2038286"/>
                  </a:lnTo>
                  <a:close/>
                </a:path>
                <a:path w="3838575" h="2077084">
                  <a:moveTo>
                    <a:pt x="3466693" y="0"/>
                  </a:moveTo>
                  <a:lnTo>
                    <a:pt x="3352406" y="0"/>
                  </a:lnTo>
                  <a:lnTo>
                    <a:pt x="3352406" y="38163"/>
                  </a:lnTo>
                  <a:lnTo>
                    <a:pt x="3466693" y="38163"/>
                  </a:lnTo>
                  <a:lnTo>
                    <a:pt x="3466693" y="0"/>
                  </a:lnTo>
                  <a:close/>
                </a:path>
                <a:path w="3838575" h="2077084">
                  <a:moveTo>
                    <a:pt x="3502304" y="2038286"/>
                  </a:moveTo>
                  <a:lnTo>
                    <a:pt x="3388017" y="2038286"/>
                  </a:lnTo>
                  <a:lnTo>
                    <a:pt x="3388017" y="2076450"/>
                  </a:lnTo>
                  <a:lnTo>
                    <a:pt x="3502304" y="2076450"/>
                  </a:lnTo>
                  <a:lnTo>
                    <a:pt x="3502304" y="2038286"/>
                  </a:lnTo>
                  <a:close/>
                </a:path>
                <a:path w="3838575" h="2077084">
                  <a:moveTo>
                    <a:pt x="3619068" y="0"/>
                  </a:moveTo>
                  <a:lnTo>
                    <a:pt x="3504781" y="0"/>
                  </a:lnTo>
                  <a:lnTo>
                    <a:pt x="3504781" y="38163"/>
                  </a:lnTo>
                  <a:lnTo>
                    <a:pt x="3619068" y="38163"/>
                  </a:lnTo>
                  <a:lnTo>
                    <a:pt x="3619068" y="0"/>
                  </a:lnTo>
                  <a:close/>
                </a:path>
                <a:path w="3838575" h="2077084">
                  <a:moveTo>
                    <a:pt x="3654679" y="2038286"/>
                  </a:moveTo>
                  <a:lnTo>
                    <a:pt x="3540404" y="2038286"/>
                  </a:lnTo>
                  <a:lnTo>
                    <a:pt x="3540404" y="2076450"/>
                  </a:lnTo>
                  <a:lnTo>
                    <a:pt x="3654679" y="2076450"/>
                  </a:lnTo>
                  <a:lnTo>
                    <a:pt x="3654679" y="2038286"/>
                  </a:lnTo>
                  <a:close/>
                </a:path>
                <a:path w="3838575" h="2077084">
                  <a:moveTo>
                    <a:pt x="3771455" y="0"/>
                  </a:moveTo>
                  <a:lnTo>
                    <a:pt x="3657168" y="0"/>
                  </a:lnTo>
                  <a:lnTo>
                    <a:pt x="3657168" y="38163"/>
                  </a:lnTo>
                  <a:lnTo>
                    <a:pt x="3771455" y="38163"/>
                  </a:lnTo>
                  <a:lnTo>
                    <a:pt x="3771455" y="0"/>
                  </a:lnTo>
                  <a:close/>
                </a:path>
                <a:path w="3838575" h="2077084">
                  <a:moveTo>
                    <a:pt x="3838511" y="1954911"/>
                  </a:moveTo>
                  <a:lnTo>
                    <a:pt x="3800424" y="1954911"/>
                  </a:lnTo>
                  <a:lnTo>
                    <a:pt x="3800424" y="2038807"/>
                  </a:lnTo>
                  <a:lnTo>
                    <a:pt x="3692779" y="2038807"/>
                  </a:lnTo>
                  <a:lnTo>
                    <a:pt x="3692779" y="2069312"/>
                  </a:lnTo>
                  <a:lnTo>
                    <a:pt x="3692779" y="2076932"/>
                  </a:lnTo>
                  <a:lnTo>
                    <a:pt x="3807066" y="2076932"/>
                  </a:lnTo>
                  <a:lnTo>
                    <a:pt x="3807066" y="2069795"/>
                  </a:lnTo>
                  <a:lnTo>
                    <a:pt x="3838511" y="2069795"/>
                  </a:lnTo>
                  <a:lnTo>
                    <a:pt x="3838511" y="2038807"/>
                  </a:lnTo>
                  <a:lnTo>
                    <a:pt x="3838511" y="2038286"/>
                  </a:lnTo>
                  <a:lnTo>
                    <a:pt x="3838511" y="1954911"/>
                  </a:lnTo>
                  <a:close/>
                </a:path>
                <a:path w="3838575" h="2077084">
                  <a:moveTo>
                    <a:pt x="3838511" y="1802676"/>
                  </a:moveTo>
                  <a:lnTo>
                    <a:pt x="3800424" y="1802676"/>
                  </a:lnTo>
                  <a:lnTo>
                    <a:pt x="3800424" y="1917153"/>
                  </a:lnTo>
                  <a:lnTo>
                    <a:pt x="3838511" y="1917153"/>
                  </a:lnTo>
                  <a:lnTo>
                    <a:pt x="3838511" y="1802676"/>
                  </a:lnTo>
                  <a:close/>
                </a:path>
                <a:path w="3838575" h="2077084">
                  <a:moveTo>
                    <a:pt x="3838511" y="1650034"/>
                  </a:moveTo>
                  <a:lnTo>
                    <a:pt x="3800424" y="1650034"/>
                  </a:lnTo>
                  <a:lnTo>
                    <a:pt x="3800424" y="1764512"/>
                  </a:lnTo>
                  <a:lnTo>
                    <a:pt x="3838511" y="1764512"/>
                  </a:lnTo>
                  <a:lnTo>
                    <a:pt x="3838511" y="1650034"/>
                  </a:lnTo>
                  <a:close/>
                </a:path>
                <a:path w="3838575" h="2077084">
                  <a:moveTo>
                    <a:pt x="3838511" y="1497393"/>
                  </a:moveTo>
                  <a:lnTo>
                    <a:pt x="3800424" y="1497393"/>
                  </a:lnTo>
                  <a:lnTo>
                    <a:pt x="3800424" y="1611871"/>
                  </a:lnTo>
                  <a:lnTo>
                    <a:pt x="3838511" y="1611871"/>
                  </a:lnTo>
                  <a:lnTo>
                    <a:pt x="3838511" y="1497393"/>
                  </a:lnTo>
                  <a:close/>
                </a:path>
                <a:path w="3838575" h="2077084">
                  <a:moveTo>
                    <a:pt x="3838511" y="1344752"/>
                  </a:moveTo>
                  <a:lnTo>
                    <a:pt x="3800424" y="1344752"/>
                  </a:lnTo>
                  <a:lnTo>
                    <a:pt x="3800424" y="1459230"/>
                  </a:lnTo>
                  <a:lnTo>
                    <a:pt x="3838511" y="1459230"/>
                  </a:lnTo>
                  <a:lnTo>
                    <a:pt x="3838511" y="1344752"/>
                  </a:lnTo>
                  <a:close/>
                </a:path>
                <a:path w="3838575" h="2077084">
                  <a:moveTo>
                    <a:pt x="3838511" y="1192110"/>
                  </a:moveTo>
                  <a:lnTo>
                    <a:pt x="3800424" y="1192110"/>
                  </a:lnTo>
                  <a:lnTo>
                    <a:pt x="3800424" y="1306588"/>
                  </a:lnTo>
                  <a:lnTo>
                    <a:pt x="3838511" y="1306588"/>
                  </a:lnTo>
                  <a:lnTo>
                    <a:pt x="3838511" y="1192110"/>
                  </a:lnTo>
                  <a:close/>
                </a:path>
                <a:path w="3838575" h="2077084">
                  <a:moveTo>
                    <a:pt x="3838511" y="1039469"/>
                  </a:moveTo>
                  <a:lnTo>
                    <a:pt x="3800424" y="1039469"/>
                  </a:lnTo>
                  <a:lnTo>
                    <a:pt x="3800424" y="1153947"/>
                  </a:lnTo>
                  <a:lnTo>
                    <a:pt x="3838511" y="1153947"/>
                  </a:lnTo>
                  <a:lnTo>
                    <a:pt x="3838511" y="1039469"/>
                  </a:lnTo>
                  <a:close/>
                </a:path>
                <a:path w="3838575" h="2077084">
                  <a:moveTo>
                    <a:pt x="3838511" y="886828"/>
                  </a:moveTo>
                  <a:lnTo>
                    <a:pt x="3800424" y="886828"/>
                  </a:lnTo>
                  <a:lnTo>
                    <a:pt x="3800424" y="1001306"/>
                  </a:lnTo>
                  <a:lnTo>
                    <a:pt x="3838511" y="1001306"/>
                  </a:lnTo>
                  <a:lnTo>
                    <a:pt x="3838511" y="886828"/>
                  </a:lnTo>
                  <a:close/>
                </a:path>
                <a:path w="3838575" h="2077084">
                  <a:moveTo>
                    <a:pt x="3838511" y="734187"/>
                  </a:moveTo>
                  <a:lnTo>
                    <a:pt x="3800424" y="734187"/>
                  </a:lnTo>
                  <a:lnTo>
                    <a:pt x="3800424" y="848664"/>
                  </a:lnTo>
                  <a:lnTo>
                    <a:pt x="3838511" y="848664"/>
                  </a:lnTo>
                  <a:lnTo>
                    <a:pt x="3838511" y="734187"/>
                  </a:lnTo>
                  <a:close/>
                </a:path>
                <a:path w="3838575" h="2077084">
                  <a:moveTo>
                    <a:pt x="3838511" y="581545"/>
                  </a:moveTo>
                  <a:lnTo>
                    <a:pt x="3800424" y="581545"/>
                  </a:lnTo>
                  <a:lnTo>
                    <a:pt x="3800424" y="696023"/>
                  </a:lnTo>
                  <a:lnTo>
                    <a:pt x="3838511" y="696023"/>
                  </a:lnTo>
                  <a:lnTo>
                    <a:pt x="3838511" y="581545"/>
                  </a:lnTo>
                  <a:close/>
                </a:path>
                <a:path w="3838575" h="2077084">
                  <a:moveTo>
                    <a:pt x="3838511" y="428904"/>
                  </a:moveTo>
                  <a:lnTo>
                    <a:pt x="3800424" y="428904"/>
                  </a:lnTo>
                  <a:lnTo>
                    <a:pt x="3800424" y="543382"/>
                  </a:lnTo>
                  <a:lnTo>
                    <a:pt x="3838511" y="543382"/>
                  </a:lnTo>
                  <a:lnTo>
                    <a:pt x="3838511" y="428904"/>
                  </a:lnTo>
                  <a:close/>
                </a:path>
                <a:path w="3838575" h="2077084">
                  <a:moveTo>
                    <a:pt x="3838511" y="276263"/>
                  </a:moveTo>
                  <a:lnTo>
                    <a:pt x="3800424" y="276263"/>
                  </a:lnTo>
                  <a:lnTo>
                    <a:pt x="3800424" y="390740"/>
                  </a:lnTo>
                  <a:lnTo>
                    <a:pt x="3838511" y="390740"/>
                  </a:lnTo>
                  <a:lnTo>
                    <a:pt x="3838511" y="276263"/>
                  </a:lnTo>
                  <a:close/>
                </a:path>
                <a:path w="3838575" h="2077084">
                  <a:moveTo>
                    <a:pt x="3838511" y="123621"/>
                  </a:moveTo>
                  <a:lnTo>
                    <a:pt x="3800424" y="123621"/>
                  </a:lnTo>
                  <a:lnTo>
                    <a:pt x="3800424" y="238099"/>
                  </a:lnTo>
                  <a:lnTo>
                    <a:pt x="3838511" y="238099"/>
                  </a:lnTo>
                  <a:lnTo>
                    <a:pt x="3838511" y="123621"/>
                  </a:lnTo>
                  <a:close/>
                </a:path>
                <a:path w="3838575" h="2077084">
                  <a:moveTo>
                    <a:pt x="3838511" y="0"/>
                  </a:moveTo>
                  <a:lnTo>
                    <a:pt x="3809555" y="0"/>
                  </a:lnTo>
                  <a:lnTo>
                    <a:pt x="3800424" y="0"/>
                  </a:lnTo>
                  <a:lnTo>
                    <a:pt x="3800424" y="38138"/>
                  </a:lnTo>
                  <a:lnTo>
                    <a:pt x="3800424" y="85166"/>
                  </a:lnTo>
                  <a:lnTo>
                    <a:pt x="3838511" y="85166"/>
                  </a:lnTo>
                  <a:lnTo>
                    <a:pt x="3838511" y="38163"/>
                  </a:lnTo>
                  <a:lnTo>
                    <a:pt x="3838511" y="0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25" y="5515177"/>
              <a:ext cx="150495" cy="1949450"/>
            </a:xfrm>
            <a:custGeom>
              <a:avLst/>
              <a:gdLst/>
              <a:ahLst/>
              <a:cxnLst/>
              <a:rect l="l" t="t" r="r" b="b"/>
              <a:pathLst>
                <a:path w="150494" h="1949450">
                  <a:moveTo>
                    <a:pt x="38087" y="1679041"/>
                  </a:moveTo>
                  <a:lnTo>
                    <a:pt x="0" y="1679041"/>
                  </a:lnTo>
                  <a:lnTo>
                    <a:pt x="0" y="1793519"/>
                  </a:lnTo>
                  <a:lnTo>
                    <a:pt x="38087" y="1793519"/>
                  </a:lnTo>
                  <a:lnTo>
                    <a:pt x="38087" y="1679041"/>
                  </a:lnTo>
                  <a:close/>
                </a:path>
                <a:path w="150494" h="1949450">
                  <a:moveTo>
                    <a:pt x="38087" y="1526400"/>
                  </a:moveTo>
                  <a:lnTo>
                    <a:pt x="0" y="1526400"/>
                  </a:lnTo>
                  <a:lnTo>
                    <a:pt x="0" y="1640878"/>
                  </a:lnTo>
                  <a:lnTo>
                    <a:pt x="38087" y="1640878"/>
                  </a:lnTo>
                  <a:lnTo>
                    <a:pt x="38087" y="1526400"/>
                  </a:lnTo>
                  <a:close/>
                </a:path>
                <a:path w="150494" h="1949450">
                  <a:moveTo>
                    <a:pt x="38087" y="1373759"/>
                  </a:moveTo>
                  <a:lnTo>
                    <a:pt x="0" y="1373759"/>
                  </a:lnTo>
                  <a:lnTo>
                    <a:pt x="0" y="1488236"/>
                  </a:lnTo>
                  <a:lnTo>
                    <a:pt x="38087" y="1488236"/>
                  </a:lnTo>
                  <a:lnTo>
                    <a:pt x="38087" y="1373759"/>
                  </a:lnTo>
                  <a:close/>
                </a:path>
                <a:path w="150494" h="1949450">
                  <a:moveTo>
                    <a:pt x="38087" y="1221117"/>
                  </a:moveTo>
                  <a:lnTo>
                    <a:pt x="0" y="1221117"/>
                  </a:lnTo>
                  <a:lnTo>
                    <a:pt x="0" y="1335595"/>
                  </a:lnTo>
                  <a:lnTo>
                    <a:pt x="38087" y="1335595"/>
                  </a:lnTo>
                  <a:lnTo>
                    <a:pt x="38087" y="1221117"/>
                  </a:lnTo>
                  <a:close/>
                </a:path>
                <a:path w="150494" h="1949450">
                  <a:moveTo>
                    <a:pt x="38087" y="1068476"/>
                  </a:moveTo>
                  <a:lnTo>
                    <a:pt x="0" y="1068476"/>
                  </a:lnTo>
                  <a:lnTo>
                    <a:pt x="0" y="1182954"/>
                  </a:lnTo>
                  <a:lnTo>
                    <a:pt x="38087" y="1182954"/>
                  </a:lnTo>
                  <a:lnTo>
                    <a:pt x="38087" y="1068476"/>
                  </a:lnTo>
                  <a:close/>
                </a:path>
                <a:path w="150494" h="1949450">
                  <a:moveTo>
                    <a:pt x="38087" y="915835"/>
                  </a:moveTo>
                  <a:lnTo>
                    <a:pt x="0" y="915835"/>
                  </a:lnTo>
                  <a:lnTo>
                    <a:pt x="0" y="1030312"/>
                  </a:lnTo>
                  <a:lnTo>
                    <a:pt x="38087" y="1030312"/>
                  </a:lnTo>
                  <a:lnTo>
                    <a:pt x="38087" y="915835"/>
                  </a:lnTo>
                  <a:close/>
                </a:path>
                <a:path w="150494" h="1949450">
                  <a:moveTo>
                    <a:pt x="38087" y="763193"/>
                  </a:moveTo>
                  <a:lnTo>
                    <a:pt x="0" y="763193"/>
                  </a:lnTo>
                  <a:lnTo>
                    <a:pt x="0" y="877671"/>
                  </a:lnTo>
                  <a:lnTo>
                    <a:pt x="38087" y="877671"/>
                  </a:lnTo>
                  <a:lnTo>
                    <a:pt x="38087" y="763193"/>
                  </a:lnTo>
                  <a:close/>
                </a:path>
                <a:path w="150494" h="1949450">
                  <a:moveTo>
                    <a:pt x="38087" y="610552"/>
                  </a:moveTo>
                  <a:lnTo>
                    <a:pt x="0" y="610552"/>
                  </a:lnTo>
                  <a:lnTo>
                    <a:pt x="0" y="725043"/>
                  </a:lnTo>
                  <a:lnTo>
                    <a:pt x="38087" y="725043"/>
                  </a:lnTo>
                  <a:lnTo>
                    <a:pt x="38087" y="610552"/>
                  </a:lnTo>
                  <a:close/>
                </a:path>
                <a:path w="150494" h="1949450">
                  <a:moveTo>
                    <a:pt x="38087" y="457911"/>
                  </a:moveTo>
                  <a:lnTo>
                    <a:pt x="0" y="457911"/>
                  </a:lnTo>
                  <a:lnTo>
                    <a:pt x="0" y="572401"/>
                  </a:lnTo>
                  <a:lnTo>
                    <a:pt x="38087" y="572401"/>
                  </a:lnTo>
                  <a:lnTo>
                    <a:pt x="38087" y="457911"/>
                  </a:lnTo>
                  <a:close/>
                </a:path>
                <a:path w="150494" h="1949450">
                  <a:moveTo>
                    <a:pt x="38087" y="305269"/>
                  </a:moveTo>
                  <a:lnTo>
                    <a:pt x="0" y="305269"/>
                  </a:lnTo>
                  <a:lnTo>
                    <a:pt x="0" y="419760"/>
                  </a:lnTo>
                  <a:lnTo>
                    <a:pt x="38087" y="419760"/>
                  </a:lnTo>
                  <a:lnTo>
                    <a:pt x="38087" y="305269"/>
                  </a:lnTo>
                  <a:close/>
                </a:path>
                <a:path w="150494" h="1949450">
                  <a:moveTo>
                    <a:pt x="38087" y="152628"/>
                  </a:moveTo>
                  <a:lnTo>
                    <a:pt x="0" y="152628"/>
                  </a:lnTo>
                  <a:lnTo>
                    <a:pt x="0" y="267119"/>
                  </a:lnTo>
                  <a:lnTo>
                    <a:pt x="38087" y="267119"/>
                  </a:lnTo>
                  <a:lnTo>
                    <a:pt x="38087" y="152628"/>
                  </a:lnTo>
                  <a:close/>
                </a:path>
                <a:path w="150494" h="1949450">
                  <a:moveTo>
                    <a:pt x="38087" y="0"/>
                  </a:moveTo>
                  <a:lnTo>
                    <a:pt x="0" y="0"/>
                  </a:lnTo>
                  <a:lnTo>
                    <a:pt x="0" y="114477"/>
                  </a:lnTo>
                  <a:lnTo>
                    <a:pt x="38087" y="114477"/>
                  </a:lnTo>
                  <a:lnTo>
                    <a:pt x="38087" y="0"/>
                  </a:lnTo>
                  <a:close/>
                </a:path>
                <a:path w="150494" h="1949450">
                  <a:moveTo>
                    <a:pt x="149898" y="1910486"/>
                  </a:moveTo>
                  <a:lnTo>
                    <a:pt x="38087" y="1910486"/>
                  </a:lnTo>
                  <a:lnTo>
                    <a:pt x="38087" y="1832203"/>
                  </a:lnTo>
                  <a:lnTo>
                    <a:pt x="0" y="1832203"/>
                  </a:lnTo>
                  <a:lnTo>
                    <a:pt x="0" y="1911007"/>
                  </a:lnTo>
                  <a:lnTo>
                    <a:pt x="0" y="1946592"/>
                  </a:lnTo>
                  <a:lnTo>
                    <a:pt x="35610" y="1946592"/>
                  </a:lnTo>
                  <a:lnTo>
                    <a:pt x="35610" y="1949132"/>
                  </a:lnTo>
                  <a:lnTo>
                    <a:pt x="149898" y="1949132"/>
                  </a:lnTo>
                  <a:lnTo>
                    <a:pt x="149898" y="1946592"/>
                  </a:lnTo>
                  <a:lnTo>
                    <a:pt x="38087" y="1946592"/>
                  </a:lnTo>
                  <a:lnTo>
                    <a:pt x="38087" y="1946160"/>
                  </a:lnTo>
                  <a:lnTo>
                    <a:pt x="149898" y="1946160"/>
                  </a:lnTo>
                  <a:lnTo>
                    <a:pt x="149898" y="1910486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01703" y="5883658"/>
            <a:ext cx="3096663" cy="116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EVS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-315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sz="2000" spc="-170" dirty="0"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 </a:t>
            </a:r>
            <a:r>
              <a:rPr sz="2000" spc="65" dirty="0" err="1">
                <a:latin typeface="Arial" panose="020B0604020202020204" pitchFamily="34" charset="0"/>
                <a:cs typeface="Arial" panose="020B0604020202020204" pitchFamily="34" charset="0"/>
              </a:rPr>
              <a:t>minimo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22% </a:t>
            </a:r>
            <a:r>
              <a:rPr sz="20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6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55" dirty="0" err="1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7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114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2000" spc="-18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2000" spc="-31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360D2F9-9BB2-D22C-228B-7B6E1AA11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3" t="39269" r="32500" b="24074"/>
          <a:stretch/>
        </p:blipFill>
        <p:spPr>
          <a:xfrm>
            <a:off x="7010399" y="3339021"/>
            <a:ext cx="8888155" cy="43952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22295" y="3160529"/>
            <a:ext cx="471995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099"/>
              </a:lnSpc>
              <a:spcBef>
                <a:spcPts val="100"/>
              </a:spcBef>
            </a:pP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0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presentano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-6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diametro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telediastolico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(DTDVS)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(56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mm)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9662" y="5722855"/>
            <a:ext cx="3876675" cy="1485900"/>
          </a:xfrm>
          <a:custGeom>
            <a:avLst/>
            <a:gdLst/>
            <a:ahLst/>
            <a:cxnLst/>
            <a:rect l="l" t="t" r="r" b="b"/>
            <a:pathLst>
              <a:path w="3876675" h="1485900">
                <a:moveTo>
                  <a:pt x="38138" y="49586"/>
                </a:moveTo>
                <a:lnTo>
                  <a:pt x="0" y="49586"/>
                </a:lnTo>
                <a:lnTo>
                  <a:pt x="0" y="0"/>
                </a:lnTo>
                <a:lnTo>
                  <a:pt x="114414" y="0"/>
                </a:lnTo>
                <a:lnTo>
                  <a:pt x="38138" y="0"/>
                </a:lnTo>
                <a:lnTo>
                  <a:pt x="38138" y="49586"/>
                </a:lnTo>
                <a:close/>
              </a:path>
              <a:path w="3876675" h="1485900">
                <a:moveTo>
                  <a:pt x="114414" y="38092"/>
                </a:moveTo>
                <a:lnTo>
                  <a:pt x="38138" y="38092"/>
                </a:lnTo>
                <a:lnTo>
                  <a:pt x="38138" y="0"/>
                </a:lnTo>
                <a:lnTo>
                  <a:pt x="114414" y="0"/>
                </a:lnTo>
                <a:lnTo>
                  <a:pt x="114414" y="38092"/>
                </a:lnTo>
                <a:close/>
              </a:path>
              <a:path w="3876675" h="1485900">
                <a:moveTo>
                  <a:pt x="266966" y="38092"/>
                </a:moveTo>
                <a:lnTo>
                  <a:pt x="152552" y="38092"/>
                </a:lnTo>
                <a:lnTo>
                  <a:pt x="152552" y="0"/>
                </a:lnTo>
                <a:lnTo>
                  <a:pt x="266966" y="0"/>
                </a:lnTo>
                <a:lnTo>
                  <a:pt x="266966" y="38092"/>
                </a:lnTo>
                <a:close/>
              </a:path>
              <a:path w="3876675" h="1485900">
                <a:moveTo>
                  <a:pt x="419518" y="38092"/>
                </a:moveTo>
                <a:lnTo>
                  <a:pt x="305104" y="38092"/>
                </a:lnTo>
                <a:lnTo>
                  <a:pt x="305104" y="0"/>
                </a:lnTo>
                <a:lnTo>
                  <a:pt x="419518" y="0"/>
                </a:lnTo>
                <a:lnTo>
                  <a:pt x="419518" y="38092"/>
                </a:lnTo>
                <a:close/>
              </a:path>
              <a:path w="3876675" h="1485900">
                <a:moveTo>
                  <a:pt x="572071" y="38092"/>
                </a:moveTo>
                <a:lnTo>
                  <a:pt x="457656" y="38092"/>
                </a:lnTo>
                <a:lnTo>
                  <a:pt x="457656" y="0"/>
                </a:lnTo>
                <a:lnTo>
                  <a:pt x="572071" y="0"/>
                </a:lnTo>
                <a:lnTo>
                  <a:pt x="572071" y="38092"/>
                </a:lnTo>
                <a:close/>
              </a:path>
              <a:path w="3876675" h="1485900">
                <a:moveTo>
                  <a:pt x="724623" y="38092"/>
                </a:moveTo>
                <a:lnTo>
                  <a:pt x="610209" y="38092"/>
                </a:lnTo>
                <a:lnTo>
                  <a:pt x="610209" y="0"/>
                </a:lnTo>
                <a:lnTo>
                  <a:pt x="724623" y="0"/>
                </a:lnTo>
                <a:lnTo>
                  <a:pt x="724623" y="38092"/>
                </a:lnTo>
                <a:close/>
              </a:path>
              <a:path w="3876675" h="1485900">
                <a:moveTo>
                  <a:pt x="877175" y="38092"/>
                </a:moveTo>
                <a:lnTo>
                  <a:pt x="762761" y="38092"/>
                </a:lnTo>
                <a:lnTo>
                  <a:pt x="762761" y="0"/>
                </a:lnTo>
                <a:lnTo>
                  <a:pt x="877175" y="0"/>
                </a:lnTo>
                <a:lnTo>
                  <a:pt x="877175" y="38092"/>
                </a:lnTo>
                <a:close/>
              </a:path>
              <a:path w="3876675" h="1485900">
                <a:moveTo>
                  <a:pt x="1029727" y="38092"/>
                </a:moveTo>
                <a:lnTo>
                  <a:pt x="915313" y="38092"/>
                </a:lnTo>
                <a:lnTo>
                  <a:pt x="915313" y="0"/>
                </a:lnTo>
                <a:lnTo>
                  <a:pt x="1029727" y="0"/>
                </a:lnTo>
                <a:lnTo>
                  <a:pt x="1029727" y="38092"/>
                </a:lnTo>
                <a:close/>
              </a:path>
              <a:path w="3876675" h="1485900">
                <a:moveTo>
                  <a:pt x="1182280" y="38092"/>
                </a:moveTo>
                <a:lnTo>
                  <a:pt x="1067865" y="38092"/>
                </a:lnTo>
                <a:lnTo>
                  <a:pt x="1067865" y="0"/>
                </a:lnTo>
                <a:lnTo>
                  <a:pt x="1182280" y="0"/>
                </a:lnTo>
                <a:lnTo>
                  <a:pt x="1182280" y="38092"/>
                </a:lnTo>
                <a:close/>
              </a:path>
              <a:path w="3876675" h="1485900">
                <a:moveTo>
                  <a:pt x="1334832" y="38092"/>
                </a:moveTo>
                <a:lnTo>
                  <a:pt x="1220418" y="38092"/>
                </a:lnTo>
                <a:lnTo>
                  <a:pt x="1220418" y="0"/>
                </a:lnTo>
                <a:lnTo>
                  <a:pt x="1334832" y="0"/>
                </a:lnTo>
                <a:lnTo>
                  <a:pt x="1334832" y="38092"/>
                </a:lnTo>
                <a:close/>
              </a:path>
              <a:path w="3876675" h="1485900">
                <a:moveTo>
                  <a:pt x="1487384" y="38092"/>
                </a:moveTo>
                <a:lnTo>
                  <a:pt x="1372970" y="38092"/>
                </a:lnTo>
                <a:lnTo>
                  <a:pt x="1372970" y="0"/>
                </a:lnTo>
                <a:lnTo>
                  <a:pt x="1487384" y="0"/>
                </a:lnTo>
                <a:lnTo>
                  <a:pt x="1487384" y="38092"/>
                </a:lnTo>
                <a:close/>
              </a:path>
              <a:path w="3876675" h="1485900">
                <a:moveTo>
                  <a:pt x="1639937" y="38092"/>
                </a:moveTo>
                <a:lnTo>
                  <a:pt x="1525522" y="38092"/>
                </a:lnTo>
                <a:lnTo>
                  <a:pt x="1525522" y="0"/>
                </a:lnTo>
                <a:lnTo>
                  <a:pt x="1639937" y="0"/>
                </a:lnTo>
                <a:lnTo>
                  <a:pt x="1639937" y="38092"/>
                </a:lnTo>
                <a:close/>
              </a:path>
              <a:path w="3876675" h="1485900">
                <a:moveTo>
                  <a:pt x="1792489" y="38092"/>
                </a:moveTo>
                <a:lnTo>
                  <a:pt x="1678075" y="38092"/>
                </a:lnTo>
                <a:lnTo>
                  <a:pt x="1678075" y="0"/>
                </a:lnTo>
                <a:lnTo>
                  <a:pt x="1792489" y="0"/>
                </a:lnTo>
                <a:lnTo>
                  <a:pt x="1792489" y="38092"/>
                </a:lnTo>
                <a:close/>
              </a:path>
              <a:path w="3876675" h="1485900">
                <a:moveTo>
                  <a:pt x="1945041" y="38092"/>
                </a:moveTo>
                <a:lnTo>
                  <a:pt x="1830627" y="38092"/>
                </a:lnTo>
                <a:lnTo>
                  <a:pt x="1830627" y="0"/>
                </a:lnTo>
                <a:lnTo>
                  <a:pt x="1945041" y="0"/>
                </a:lnTo>
                <a:lnTo>
                  <a:pt x="1945041" y="38092"/>
                </a:lnTo>
                <a:close/>
              </a:path>
              <a:path w="3876675" h="1485900">
                <a:moveTo>
                  <a:pt x="2097594" y="38092"/>
                </a:moveTo>
                <a:lnTo>
                  <a:pt x="1983179" y="38092"/>
                </a:lnTo>
                <a:lnTo>
                  <a:pt x="1983179" y="0"/>
                </a:lnTo>
                <a:lnTo>
                  <a:pt x="2097594" y="0"/>
                </a:lnTo>
                <a:lnTo>
                  <a:pt x="2097594" y="38092"/>
                </a:lnTo>
                <a:close/>
              </a:path>
              <a:path w="3876675" h="1485900">
                <a:moveTo>
                  <a:pt x="2250146" y="38092"/>
                </a:moveTo>
                <a:lnTo>
                  <a:pt x="2135731" y="38092"/>
                </a:lnTo>
                <a:lnTo>
                  <a:pt x="2135731" y="0"/>
                </a:lnTo>
                <a:lnTo>
                  <a:pt x="2250146" y="0"/>
                </a:lnTo>
                <a:lnTo>
                  <a:pt x="2250146" y="38092"/>
                </a:lnTo>
                <a:close/>
              </a:path>
              <a:path w="3876675" h="1485900">
                <a:moveTo>
                  <a:pt x="2402698" y="38092"/>
                </a:moveTo>
                <a:lnTo>
                  <a:pt x="2288284" y="38092"/>
                </a:lnTo>
                <a:lnTo>
                  <a:pt x="2288284" y="0"/>
                </a:lnTo>
                <a:lnTo>
                  <a:pt x="2402698" y="0"/>
                </a:lnTo>
                <a:lnTo>
                  <a:pt x="2402698" y="38092"/>
                </a:lnTo>
                <a:close/>
              </a:path>
              <a:path w="3876675" h="1485900">
                <a:moveTo>
                  <a:pt x="2555250" y="38092"/>
                </a:moveTo>
                <a:lnTo>
                  <a:pt x="2440836" y="38092"/>
                </a:lnTo>
                <a:lnTo>
                  <a:pt x="2440836" y="0"/>
                </a:lnTo>
                <a:lnTo>
                  <a:pt x="2555250" y="0"/>
                </a:lnTo>
                <a:lnTo>
                  <a:pt x="2555250" y="38092"/>
                </a:lnTo>
                <a:close/>
              </a:path>
              <a:path w="3876675" h="1485900">
                <a:moveTo>
                  <a:pt x="2707802" y="38092"/>
                </a:moveTo>
                <a:lnTo>
                  <a:pt x="2593388" y="38092"/>
                </a:lnTo>
                <a:lnTo>
                  <a:pt x="2593388" y="0"/>
                </a:lnTo>
                <a:lnTo>
                  <a:pt x="2707802" y="0"/>
                </a:lnTo>
                <a:lnTo>
                  <a:pt x="2707802" y="38092"/>
                </a:lnTo>
                <a:close/>
              </a:path>
              <a:path w="3876675" h="1485900">
                <a:moveTo>
                  <a:pt x="2860355" y="38092"/>
                </a:moveTo>
                <a:lnTo>
                  <a:pt x="2745941" y="38092"/>
                </a:lnTo>
                <a:lnTo>
                  <a:pt x="2745941" y="0"/>
                </a:lnTo>
                <a:lnTo>
                  <a:pt x="2860355" y="0"/>
                </a:lnTo>
                <a:lnTo>
                  <a:pt x="2860355" y="38092"/>
                </a:lnTo>
                <a:close/>
              </a:path>
              <a:path w="3876675" h="1485900">
                <a:moveTo>
                  <a:pt x="3012907" y="38092"/>
                </a:moveTo>
                <a:lnTo>
                  <a:pt x="2898493" y="38092"/>
                </a:lnTo>
                <a:lnTo>
                  <a:pt x="2898493" y="0"/>
                </a:lnTo>
                <a:lnTo>
                  <a:pt x="3012907" y="0"/>
                </a:lnTo>
                <a:lnTo>
                  <a:pt x="3012907" y="38092"/>
                </a:lnTo>
                <a:close/>
              </a:path>
              <a:path w="3876675" h="1485900">
                <a:moveTo>
                  <a:pt x="3165459" y="38092"/>
                </a:moveTo>
                <a:lnTo>
                  <a:pt x="3051045" y="38092"/>
                </a:lnTo>
                <a:lnTo>
                  <a:pt x="3051045" y="0"/>
                </a:lnTo>
                <a:lnTo>
                  <a:pt x="3165459" y="0"/>
                </a:lnTo>
                <a:lnTo>
                  <a:pt x="3165459" y="38092"/>
                </a:lnTo>
                <a:close/>
              </a:path>
              <a:path w="3876675" h="1485900">
                <a:moveTo>
                  <a:pt x="3318012" y="38092"/>
                </a:moveTo>
                <a:lnTo>
                  <a:pt x="3203597" y="38092"/>
                </a:lnTo>
                <a:lnTo>
                  <a:pt x="3203597" y="0"/>
                </a:lnTo>
                <a:lnTo>
                  <a:pt x="3318012" y="0"/>
                </a:lnTo>
                <a:lnTo>
                  <a:pt x="3318012" y="38092"/>
                </a:lnTo>
                <a:close/>
              </a:path>
              <a:path w="3876675" h="1485900">
                <a:moveTo>
                  <a:pt x="3470564" y="38092"/>
                </a:moveTo>
                <a:lnTo>
                  <a:pt x="3356150" y="38092"/>
                </a:lnTo>
                <a:lnTo>
                  <a:pt x="3356150" y="0"/>
                </a:lnTo>
                <a:lnTo>
                  <a:pt x="3470564" y="0"/>
                </a:lnTo>
                <a:lnTo>
                  <a:pt x="3470564" y="38092"/>
                </a:lnTo>
                <a:close/>
              </a:path>
              <a:path w="3876675" h="1485900">
                <a:moveTo>
                  <a:pt x="3623116" y="38092"/>
                </a:moveTo>
                <a:lnTo>
                  <a:pt x="3508702" y="38092"/>
                </a:lnTo>
                <a:lnTo>
                  <a:pt x="3508702" y="0"/>
                </a:lnTo>
                <a:lnTo>
                  <a:pt x="3623116" y="0"/>
                </a:lnTo>
                <a:lnTo>
                  <a:pt x="3623116" y="38092"/>
                </a:lnTo>
                <a:close/>
              </a:path>
              <a:path w="3876675" h="1485900">
                <a:moveTo>
                  <a:pt x="3775668" y="38092"/>
                </a:moveTo>
                <a:lnTo>
                  <a:pt x="3661254" y="38092"/>
                </a:lnTo>
                <a:lnTo>
                  <a:pt x="3661254" y="0"/>
                </a:lnTo>
                <a:lnTo>
                  <a:pt x="3775668" y="0"/>
                </a:lnTo>
                <a:lnTo>
                  <a:pt x="3775668" y="38092"/>
                </a:lnTo>
                <a:close/>
              </a:path>
              <a:path w="3876675" h="1485900">
                <a:moveTo>
                  <a:pt x="3838331" y="38092"/>
                </a:moveTo>
                <a:lnTo>
                  <a:pt x="3813807" y="38092"/>
                </a:lnTo>
                <a:lnTo>
                  <a:pt x="3813807" y="0"/>
                </a:lnTo>
                <a:lnTo>
                  <a:pt x="3876470" y="0"/>
                </a:lnTo>
                <a:lnTo>
                  <a:pt x="3838331" y="0"/>
                </a:lnTo>
                <a:lnTo>
                  <a:pt x="3838331" y="38092"/>
                </a:lnTo>
                <a:close/>
              </a:path>
              <a:path w="3876675" h="1485900">
                <a:moveTo>
                  <a:pt x="3876470" y="51689"/>
                </a:moveTo>
                <a:lnTo>
                  <a:pt x="3838331" y="51689"/>
                </a:lnTo>
                <a:lnTo>
                  <a:pt x="3838331" y="0"/>
                </a:lnTo>
                <a:lnTo>
                  <a:pt x="3876469" y="0"/>
                </a:lnTo>
                <a:lnTo>
                  <a:pt x="3876470" y="38092"/>
                </a:lnTo>
                <a:lnTo>
                  <a:pt x="3876470" y="51689"/>
                </a:lnTo>
                <a:close/>
              </a:path>
              <a:path w="3876675" h="1485900">
                <a:moveTo>
                  <a:pt x="3876470" y="38092"/>
                </a:moveTo>
                <a:lnTo>
                  <a:pt x="3876469" y="0"/>
                </a:lnTo>
                <a:lnTo>
                  <a:pt x="3876470" y="38092"/>
                </a:lnTo>
                <a:close/>
              </a:path>
              <a:path w="3876675" h="1485900">
                <a:moveTo>
                  <a:pt x="3876470" y="204059"/>
                </a:moveTo>
                <a:lnTo>
                  <a:pt x="3838331" y="204059"/>
                </a:lnTo>
                <a:lnTo>
                  <a:pt x="3838331" y="89782"/>
                </a:lnTo>
                <a:lnTo>
                  <a:pt x="3876470" y="89782"/>
                </a:lnTo>
                <a:lnTo>
                  <a:pt x="3876470" y="204059"/>
                </a:lnTo>
                <a:close/>
              </a:path>
              <a:path w="3876675" h="1485900">
                <a:moveTo>
                  <a:pt x="3876470" y="356428"/>
                </a:moveTo>
                <a:lnTo>
                  <a:pt x="3838331" y="356428"/>
                </a:lnTo>
                <a:lnTo>
                  <a:pt x="3838331" y="242151"/>
                </a:lnTo>
                <a:lnTo>
                  <a:pt x="3876470" y="242151"/>
                </a:lnTo>
                <a:lnTo>
                  <a:pt x="3876470" y="356428"/>
                </a:lnTo>
                <a:close/>
              </a:path>
              <a:path w="3876675" h="1485900">
                <a:moveTo>
                  <a:pt x="3876470" y="508798"/>
                </a:moveTo>
                <a:lnTo>
                  <a:pt x="3838331" y="508798"/>
                </a:lnTo>
                <a:lnTo>
                  <a:pt x="3838331" y="394520"/>
                </a:lnTo>
                <a:lnTo>
                  <a:pt x="3876470" y="394520"/>
                </a:lnTo>
                <a:lnTo>
                  <a:pt x="3876470" y="508798"/>
                </a:lnTo>
                <a:close/>
              </a:path>
              <a:path w="3876675" h="1485900">
                <a:moveTo>
                  <a:pt x="3876470" y="661167"/>
                </a:moveTo>
                <a:lnTo>
                  <a:pt x="3838331" y="661167"/>
                </a:lnTo>
                <a:lnTo>
                  <a:pt x="3838331" y="546890"/>
                </a:lnTo>
                <a:lnTo>
                  <a:pt x="3876470" y="546890"/>
                </a:lnTo>
                <a:lnTo>
                  <a:pt x="3876470" y="661167"/>
                </a:lnTo>
                <a:close/>
              </a:path>
              <a:path w="3876675" h="1485900">
                <a:moveTo>
                  <a:pt x="3876470" y="813537"/>
                </a:moveTo>
                <a:lnTo>
                  <a:pt x="3838331" y="813537"/>
                </a:lnTo>
                <a:lnTo>
                  <a:pt x="3838331" y="699259"/>
                </a:lnTo>
                <a:lnTo>
                  <a:pt x="3876470" y="699259"/>
                </a:lnTo>
                <a:lnTo>
                  <a:pt x="3876470" y="813537"/>
                </a:lnTo>
                <a:close/>
              </a:path>
              <a:path w="3876675" h="1485900">
                <a:moveTo>
                  <a:pt x="3876470" y="965906"/>
                </a:moveTo>
                <a:lnTo>
                  <a:pt x="3838331" y="965906"/>
                </a:lnTo>
                <a:lnTo>
                  <a:pt x="3838331" y="851629"/>
                </a:lnTo>
                <a:lnTo>
                  <a:pt x="3876470" y="851629"/>
                </a:lnTo>
                <a:lnTo>
                  <a:pt x="3876470" y="965906"/>
                </a:lnTo>
                <a:close/>
              </a:path>
              <a:path w="3876675" h="1485900">
                <a:moveTo>
                  <a:pt x="3876470" y="1118275"/>
                </a:moveTo>
                <a:lnTo>
                  <a:pt x="3838331" y="1118275"/>
                </a:lnTo>
                <a:lnTo>
                  <a:pt x="3838331" y="1003998"/>
                </a:lnTo>
                <a:lnTo>
                  <a:pt x="3876470" y="1003998"/>
                </a:lnTo>
                <a:lnTo>
                  <a:pt x="3876470" y="1118275"/>
                </a:lnTo>
                <a:close/>
              </a:path>
              <a:path w="3876675" h="1485900">
                <a:moveTo>
                  <a:pt x="3876470" y="1270645"/>
                </a:moveTo>
                <a:lnTo>
                  <a:pt x="3838331" y="1270645"/>
                </a:lnTo>
                <a:lnTo>
                  <a:pt x="3838331" y="1156368"/>
                </a:lnTo>
                <a:lnTo>
                  <a:pt x="3876470" y="1156368"/>
                </a:lnTo>
                <a:lnTo>
                  <a:pt x="3876470" y="1270645"/>
                </a:lnTo>
                <a:close/>
              </a:path>
              <a:path w="3876675" h="1485900">
                <a:moveTo>
                  <a:pt x="3876470" y="1423014"/>
                </a:moveTo>
                <a:lnTo>
                  <a:pt x="3838331" y="1423014"/>
                </a:lnTo>
                <a:lnTo>
                  <a:pt x="3838331" y="1308737"/>
                </a:lnTo>
                <a:lnTo>
                  <a:pt x="3876470" y="1308737"/>
                </a:lnTo>
                <a:lnTo>
                  <a:pt x="3876470" y="1423014"/>
                </a:lnTo>
                <a:close/>
              </a:path>
              <a:path w="3876675" h="1485900">
                <a:moveTo>
                  <a:pt x="3838331" y="1485899"/>
                </a:moveTo>
                <a:lnTo>
                  <a:pt x="3786878" y="1485899"/>
                </a:lnTo>
                <a:lnTo>
                  <a:pt x="3786878" y="1447807"/>
                </a:lnTo>
                <a:lnTo>
                  <a:pt x="3876469" y="1447807"/>
                </a:lnTo>
                <a:lnTo>
                  <a:pt x="3876469" y="1461107"/>
                </a:lnTo>
                <a:lnTo>
                  <a:pt x="3838331" y="1461107"/>
                </a:lnTo>
                <a:lnTo>
                  <a:pt x="3838331" y="1485899"/>
                </a:lnTo>
                <a:close/>
              </a:path>
              <a:path w="3876675" h="1485900">
                <a:moveTo>
                  <a:pt x="3876469" y="1485899"/>
                </a:moveTo>
                <a:lnTo>
                  <a:pt x="3838331" y="1485899"/>
                </a:lnTo>
                <a:lnTo>
                  <a:pt x="3838331" y="1461107"/>
                </a:lnTo>
                <a:lnTo>
                  <a:pt x="3876469" y="1461107"/>
                </a:lnTo>
                <a:lnTo>
                  <a:pt x="3876469" y="1485899"/>
                </a:lnTo>
                <a:close/>
              </a:path>
              <a:path w="3876675" h="1485900">
                <a:moveTo>
                  <a:pt x="3876470" y="1485899"/>
                </a:moveTo>
                <a:lnTo>
                  <a:pt x="3876469" y="1461107"/>
                </a:lnTo>
                <a:lnTo>
                  <a:pt x="3876470" y="1485899"/>
                </a:lnTo>
                <a:close/>
              </a:path>
              <a:path w="3876675" h="1485900">
                <a:moveTo>
                  <a:pt x="3748740" y="1485899"/>
                </a:moveTo>
                <a:lnTo>
                  <a:pt x="3634326" y="1485899"/>
                </a:lnTo>
                <a:lnTo>
                  <a:pt x="3634326" y="1447807"/>
                </a:lnTo>
                <a:lnTo>
                  <a:pt x="3748740" y="1447807"/>
                </a:lnTo>
                <a:lnTo>
                  <a:pt x="3748740" y="1485899"/>
                </a:lnTo>
                <a:close/>
              </a:path>
              <a:path w="3876675" h="1485900">
                <a:moveTo>
                  <a:pt x="3596187" y="1485899"/>
                </a:moveTo>
                <a:lnTo>
                  <a:pt x="3481773" y="1485899"/>
                </a:lnTo>
                <a:lnTo>
                  <a:pt x="3481773" y="1447807"/>
                </a:lnTo>
                <a:lnTo>
                  <a:pt x="3596187" y="1447807"/>
                </a:lnTo>
                <a:lnTo>
                  <a:pt x="3596187" y="1485899"/>
                </a:lnTo>
                <a:close/>
              </a:path>
              <a:path w="3876675" h="1485900">
                <a:moveTo>
                  <a:pt x="3443635" y="1485899"/>
                </a:moveTo>
                <a:lnTo>
                  <a:pt x="3329221" y="1485899"/>
                </a:lnTo>
                <a:lnTo>
                  <a:pt x="3329221" y="1447807"/>
                </a:lnTo>
                <a:lnTo>
                  <a:pt x="3443635" y="1447807"/>
                </a:lnTo>
                <a:lnTo>
                  <a:pt x="3443635" y="1485899"/>
                </a:lnTo>
                <a:close/>
              </a:path>
              <a:path w="3876675" h="1485900">
                <a:moveTo>
                  <a:pt x="3291083" y="1485899"/>
                </a:moveTo>
                <a:lnTo>
                  <a:pt x="3176669" y="1485899"/>
                </a:lnTo>
                <a:lnTo>
                  <a:pt x="3176669" y="1447807"/>
                </a:lnTo>
                <a:lnTo>
                  <a:pt x="3291083" y="1447807"/>
                </a:lnTo>
                <a:lnTo>
                  <a:pt x="3291083" y="1485899"/>
                </a:lnTo>
                <a:close/>
              </a:path>
              <a:path w="3876675" h="1485900">
                <a:moveTo>
                  <a:pt x="3138531" y="1485899"/>
                </a:moveTo>
                <a:lnTo>
                  <a:pt x="3024116" y="1485899"/>
                </a:lnTo>
                <a:lnTo>
                  <a:pt x="3024116" y="1447807"/>
                </a:lnTo>
                <a:lnTo>
                  <a:pt x="3138531" y="1447807"/>
                </a:lnTo>
                <a:lnTo>
                  <a:pt x="3138531" y="1485899"/>
                </a:lnTo>
                <a:close/>
              </a:path>
              <a:path w="3876675" h="1485900">
                <a:moveTo>
                  <a:pt x="2985978" y="1485899"/>
                </a:moveTo>
                <a:lnTo>
                  <a:pt x="2871564" y="1485899"/>
                </a:lnTo>
                <a:lnTo>
                  <a:pt x="2871564" y="1447807"/>
                </a:lnTo>
                <a:lnTo>
                  <a:pt x="2985978" y="1447807"/>
                </a:lnTo>
                <a:lnTo>
                  <a:pt x="2985978" y="1485899"/>
                </a:lnTo>
                <a:close/>
              </a:path>
              <a:path w="3876675" h="1485900">
                <a:moveTo>
                  <a:pt x="2833426" y="1485899"/>
                </a:moveTo>
                <a:lnTo>
                  <a:pt x="2719012" y="1485899"/>
                </a:lnTo>
                <a:lnTo>
                  <a:pt x="2719012" y="1447807"/>
                </a:lnTo>
                <a:lnTo>
                  <a:pt x="2833426" y="1447807"/>
                </a:lnTo>
                <a:lnTo>
                  <a:pt x="2833426" y="1485899"/>
                </a:lnTo>
                <a:close/>
              </a:path>
              <a:path w="3876675" h="1485900">
                <a:moveTo>
                  <a:pt x="2680874" y="1485899"/>
                </a:moveTo>
                <a:lnTo>
                  <a:pt x="2566460" y="1485899"/>
                </a:lnTo>
                <a:lnTo>
                  <a:pt x="2566460" y="1447807"/>
                </a:lnTo>
                <a:lnTo>
                  <a:pt x="2680874" y="1447807"/>
                </a:lnTo>
                <a:lnTo>
                  <a:pt x="2680874" y="1485899"/>
                </a:lnTo>
                <a:close/>
              </a:path>
              <a:path w="3876675" h="1485900">
                <a:moveTo>
                  <a:pt x="2528321" y="1485899"/>
                </a:moveTo>
                <a:lnTo>
                  <a:pt x="2413907" y="1485899"/>
                </a:lnTo>
                <a:lnTo>
                  <a:pt x="2413907" y="1447807"/>
                </a:lnTo>
                <a:lnTo>
                  <a:pt x="2528321" y="1447807"/>
                </a:lnTo>
                <a:lnTo>
                  <a:pt x="2528321" y="1485899"/>
                </a:lnTo>
                <a:close/>
              </a:path>
              <a:path w="3876675" h="1485900">
                <a:moveTo>
                  <a:pt x="2375769" y="1485899"/>
                </a:moveTo>
                <a:lnTo>
                  <a:pt x="2261355" y="1485899"/>
                </a:lnTo>
                <a:lnTo>
                  <a:pt x="2261355" y="1447807"/>
                </a:lnTo>
                <a:lnTo>
                  <a:pt x="2375769" y="1447807"/>
                </a:lnTo>
                <a:lnTo>
                  <a:pt x="2375769" y="1485899"/>
                </a:lnTo>
                <a:close/>
              </a:path>
              <a:path w="3876675" h="1485900">
                <a:moveTo>
                  <a:pt x="2223217" y="1485899"/>
                </a:moveTo>
                <a:lnTo>
                  <a:pt x="2108803" y="1485899"/>
                </a:lnTo>
                <a:lnTo>
                  <a:pt x="2108803" y="1447807"/>
                </a:lnTo>
                <a:lnTo>
                  <a:pt x="2223217" y="1447807"/>
                </a:lnTo>
                <a:lnTo>
                  <a:pt x="2223217" y="1485899"/>
                </a:lnTo>
                <a:close/>
              </a:path>
              <a:path w="3876675" h="1485900">
                <a:moveTo>
                  <a:pt x="2070665" y="1485899"/>
                </a:moveTo>
                <a:lnTo>
                  <a:pt x="1956250" y="1485899"/>
                </a:lnTo>
                <a:lnTo>
                  <a:pt x="1956250" y="1447807"/>
                </a:lnTo>
                <a:lnTo>
                  <a:pt x="2070665" y="1447807"/>
                </a:lnTo>
                <a:lnTo>
                  <a:pt x="2070665" y="1485899"/>
                </a:lnTo>
                <a:close/>
              </a:path>
              <a:path w="3876675" h="1485900">
                <a:moveTo>
                  <a:pt x="1918112" y="1485899"/>
                </a:moveTo>
                <a:lnTo>
                  <a:pt x="1803698" y="1485899"/>
                </a:lnTo>
                <a:lnTo>
                  <a:pt x="1803698" y="1447807"/>
                </a:lnTo>
                <a:lnTo>
                  <a:pt x="1918112" y="1447807"/>
                </a:lnTo>
                <a:lnTo>
                  <a:pt x="1918112" y="1485899"/>
                </a:lnTo>
                <a:close/>
              </a:path>
              <a:path w="3876675" h="1485900">
                <a:moveTo>
                  <a:pt x="1765560" y="1485899"/>
                </a:moveTo>
                <a:lnTo>
                  <a:pt x="1651146" y="1485899"/>
                </a:lnTo>
                <a:lnTo>
                  <a:pt x="1651146" y="1447807"/>
                </a:lnTo>
                <a:lnTo>
                  <a:pt x="1765560" y="1447807"/>
                </a:lnTo>
                <a:lnTo>
                  <a:pt x="1765560" y="1485899"/>
                </a:lnTo>
                <a:close/>
              </a:path>
              <a:path w="3876675" h="1485900">
                <a:moveTo>
                  <a:pt x="1613008" y="1485899"/>
                </a:moveTo>
                <a:lnTo>
                  <a:pt x="1498594" y="1485899"/>
                </a:lnTo>
                <a:lnTo>
                  <a:pt x="1498594" y="1447807"/>
                </a:lnTo>
                <a:lnTo>
                  <a:pt x="1613008" y="1447807"/>
                </a:lnTo>
                <a:lnTo>
                  <a:pt x="1613008" y="1485899"/>
                </a:lnTo>
                <a:close/>
              </a:path>
              <a:path w="3876675" h="1485900">
                <a:moveTo>
                  <a:pt x="1460455" y="1485899"/>
                </a:moveTo>
                <a:lnTo>
                  <a:pt x="1346041" y="1485899"/>
                </a:lnTo>
                <a:lnTo>
                  <a:pt x="1346041" y="1447807"/>
                </a:lnTo>
                <a:lnTo>
                  <a:pt x="1460455" y="1447807"/>
                </a:lnTo>
                <a:lnTo>
                  <a:pt x="1460455" y="1485899"/>
                </a:lnTo>
                <a:close/>
              </a:path>
              <a:path w="3876675" h="1485900">
                <a:moveTo>
                  <a:pt x="1307903" y="1485899"/>
                </a:moveTo>
                <a:lnTo>
                  <a:pt x="1193489" y="1485899"/>
                </a:lnTo>
                <a:lnTo>
                  <a:pt x="1193489" y="1447807"/>
                </a:lnTo>
                <a:lnTo>
                  <a:pt x="1307903" y="1447807"/>
                </a:lnTo>
                <a:lnTo>
                  <a:pt x="1307903" y="1485899"/>
                </a:lnTo>
                <a:close/>
              </a:path>
              <a:path w="3876675" h="1485900">
                <a:moveTo>
                  <a:pt x="1155351" y="1485899"/>
                </a:moveTo>
                <a:lnTo>
                  <a:pt x="1040937" y="1485899"/>
                </a:lnTo>
                <a:lnTo>
                  <a:pt x="1040937" y="1447807"/>
                </a:lnTo>
                <a:lnTo>
                  <a:pt x="1155351" y="1447807"/>
                </a:lnTo>
                <a:lnTo>
                  <a:pt x="1155351" y="1485899"/>
                </a:lnTo>
                <a:close/>
              </a:path>
              <a:path w="3876675" h="1485900">
                <a:moveTo>
                  <a:pt x="1002799" y="1485899"/>
                </a:moveTo>
                <a:lnTo>
                  <a:pt x="888384" y="1485899"/>
                </a:lnTo>
                <a:lnTo>
                  <a:pt x="888384" y="1447807"/>
                </a:lnTo>
                <a:lnTo>
                  <a:pt x="1002799" y="1447807"/>
                </a:lnTo>
                <a:lnTo>
                  <a:pt x="1002799" y="1485899"/>
                </a:lnTo>
                <a:close/>
              </a:path>
              <a:path w="3876675" h="1485900">
                <a:moveTo>
                  <a:pt x="850246" y="1485899"/>
                </a:moveTo>
                <a:lnTo>
                  <a:pt x="735832" y="1485899"/>
                </a:lnTo>
                <a:lnTo>
                  <a:pt x="735832" y="1447807"/>
                </a:lnTo>
                <a:lnTo>
                  <a:pt x="850246" y="1447807"/>
                </a:lnTo>
                <a:lnTo>
                  <a:pt x="850246" y="1485899"/>
                </a:lnTo>
                <a:close/>
              </a:path>
              <a:path w="3876675" h="1485900">
                <a:moveTo>
                  <a:pt x="697694" y="1485899"/>
                </a:moveTo>
                <a:lnTo>
                  <a:pt x="583280" y="1485899"/>
                </a:lnTo>
                <a:lnTo>
                  <a:pt x="583280" y="1447807"/>
                </a:lnTo>
                <a:lnTo>
                  <a:pt x="697694" y="1447807"/>
                </a:lnTo>
                <a:lnTo>
                  <a:pt x="697694" y="1485899"/>
                </a:lnTo>
                <a:close/>
              </a:path>
              <a:path w="3876675" h="1485900">
                <a:moveTo>
                  <a:pt x="545142" y="1485899"/>
                </a:moveTo>
                <a:lnTo>
                  <a:pt x="430728" y="1485899"/>
                </a:lnTo>
                <a:lnTo>
                  <a:pt x="430728" y="1447807"/>
                </a:lnTo>
                <a:lnTo>
                  <a:pt x="545142" y="1447807"/>
                </a:lnTo>
                <a:lnTo>
                  <a:pt x="545142" y="1485899"/>
                </a:lnTo>
                <a:close/>
              </a:path>
              <a:path w="3876675" h="1485900">
                <a:moveTo>
                  <a:pt x="392590" y="1485899"/>
                </a:moveTo>
                <a:lnTo>
                  <a:pt x="278175" y="1485899"/>
                </a:lnTo>
                <a:lnTo>
                  <a:pt x="278175" y="1447807"/>
                </a:lnTo>
                <a:lnTo>
                  <a:pt x="392590" y="1447807"/>
                </a:lnTo>
                <a:lnTo>
                  <a:pt x="392590" y="1485899"/>
                </a:lnTo>
                <a:close/>
              </a:path>
              <a:path w="3876675" h="1485900">
                <a:moveTo>
                  <a:pt x="240037" y="1485899"/>
                </a:moveTo>
                <a:lnTo>
                  <a:pt x="125623" y="1485899"/>
                </a:lnTo>
                <a:lnTo>
                  <a:pt x="125623" y="1447807"/>
                </a:lnTo>
                <a:lnTo>
                  <a:pt x="240037" y="1447807"/>
                </a:lnTo>
                <a:lnTo>
                  <a:pt x="240037" y="1485899"/>
                </a:lnTo>
                <a:close/>
              </a:path>
              <a:path w="3876675" h="1485900">
                <a:moveTo>
                  <a:pt x="87485" y="1485899"/>
                </a:moveTo>
                <a:lnTo>
                  <a:pt x="38138" y="1485899"/>
                </a:lnTo>
                <a:lnTo>
                  <a:pt x="38138" y="1459003"/>
                </a:lnTo>
                <a:lnTo>
                  <a:pt x="0" y="1459003"/>
                </a:lnTo>
                <a:lnTo>
                  <a:pt x="0" y="1447807"/>
                </a:lnTo>
                <a:lnTo>
                  <a:pt x="87485" y="1447807"/>
                </a:lnTo>
                <a:lnTo>
                  <a:pt x="87485" y="1459003"/>
                </a:lnTo>
                <a:lnTo>
                  <a:pt x="38138" y="1459003"/>
                </a:lnTo>
                <a:lnTo>
                  <a:pt x="38138" y="1485899"/>
                </a:lnTo>
                <a:lnTo>
                  <a:pt x="87485" y="1485899"/>
                </a:lnTo>
                <a:close/>
              </a:path>
              <a:path w="3876675" h="1485900">
                <a:moveTo>
                  <a:pt x="38138" y="1485899"/>
                </a:moveTo>
                <a:lnTo>
                  <a:pt x="0" y="1485899"/>
                </a:lnTo>
                <a:lnTo>
                  <a:pt x="0" y="1459003"/>
                </a:lnTo>
                <a:lnTo>
                  <a:pt x="38138" y="1485899"/>
                </a:lnTo>
                <a:close/>
              </a:path>
              <a:path w="3876675" h="1485900">
                <a:moveTo>
                  <a:pt x="38138" y="1420911"/>
                </a:moveTo>
                <a:lnTo>
                  <a:pt x="0" y="1420911"/>
                </a:lnTo>
                <a:lnTo>
                  <a:pt x="0" y="1306634"/>
                </a:lnTo>
                <a:lnTo>
                  <a:pt x="38138" y="1306634"/>
                </a:lnTo>
                <a:lnTo>
                  <a:pt x="38138" y="1420911"/>
                </a:lnTo>
                <a:close/>
              </a:path>
              <a:path w="3876675" h="1485900">
                <a:moveTo>
                  <a:pt x="38138" y="1268541"/>
                </a:moveTo>
                <a:lnTo>
                  <a:pt x="0" y="1268541"/>
                </a:lnTo>
                <a:lnTo>
                  <a:pt x="0" y="1154264"/>
                </a:lnTo>
                <a:lnTo>
                  <a:pt x="38138" y="1154264"/>
                </a:lnTo>
                <a:lnTo>
                  <a:pt x="38138" y="1268541"/>
                </a:lnTo>
                <a:close/>
              </a:path>
              <a:path w="3876675" h="1485900">
                <a:moveTo>
                  <a:pt x="38138" y="1116172"/>
                </a:moveTo>
                <a:lnTo>
                  <a:pt x="0" y="1116172"/>
                </a:lnTo>
                <a:lnTo>
                  <a:pt x="0" y="1001895"/>
                </a:lnTo>
                <a:lnTo>
                  <a:pt x="38138" y="1001895"/>
                </a:lnTo>
                <a:lnTo>
                  <a:pt x="38138" y="1116172"/>
                </a:lnTo>
                <a:close/>
              </a:path>
              <a:path w="3876675" h="1485900">
                <a:moveTo>
                  <a:pt x="38138" y="963802"/>
                </a:moveTo>
                <a:lnTo>
                  <a:pt x="0" y="963802"/>
                </a:lnTo>
                <a:lnTo>
                  <a:pt x="0" y="849525"/>
                </a:lnTo>
                <a:lnTo>
                  <a:pt x="38138" y="849525"/>
                </a:lnTo>
                <a:lnTo>
                  <a:pt x="38138" y="963802"/>
                </a:lnTo>
                <a:close/>
              </a:path>
              <a:path w="3876675" h="1485900">
                <a:moveTo>
                  <a:pt x="38138" y="811433"/>
                </a:moveTo>
                <a:lnTo>
                  <a:pt x="0" y="811433"/>
                </a:lnTo>
                <a:lnTo>
                  <a:pt x="0" y="697156"/>
                </a:lnTo>
                <a:lnTo>
                  <a:pt x="38138" y="697156"/>
                </a:lnTo>
                <a:lnTo>
                  <a:pt x="38138" y="811433"/>
                </a:lnTo>
                <a:close/>
              </a:path>
              <a:path w="3876675" h="1485900">
                <a:moveTo>
                  <a:pt x="38138" y="659064"/>
                </a:moveTo>
                <a:lnTo>
                  <a:pt x="0" y="659064"/>
                </a:lnTo>
                <a:lnTo>
                  <a:pt x="0" y="544786"/>
                </a:lnTo>
                <a:lnTo>
                  <a:pt x="38138" y="544786"/>
                </a:lnTo>
                <a:lnTo>
                  <a:pt x="38138" y="659064"/>
                </a:lnTo>
                <a:close/>
              </a:path>
              <a:path w="3876675" h="1485900">
                <a:moveTo>
                  <a:pt x="38138" y="506694"/>
                </a:moveTo>
                <a:lnTo>
                  <a:pt x="0" y="506694"/>
                </a:lnTo>
                <a:lnTo>
                  <a:pt x="0" y="392417"/>
                </a:lnTo>
                <a:lnTo>
                  <a:pt x="38138" y="392417"/>
                </a:lnTo>
                <a:lnTo>
                  <a:pt x="38138" y="506694"/>
                </a:lnTo>
                <a:close/>
              </a:path>
              <a:path w="3876675" h="1485900">
                <a:moveTo>
                  <a:pt x="38138" y="354325"/>
                </a:moveTo>
                <a:lnTo>
                  <a:pt x="0" y="354325"/>
                </a:lnTo>
                <a:lnTo>
                  <a:pt x="0" y="240047"/>
                </a:lnTo>
                <a:lnTo>
                  <a:pt x="38138" y="240047"/>
                </a:lnTo>
                <a:lnTo>
                  <a:pt x="38138" y="354325"/>
                </a:lnTo>
                <a:close/>
              </a:path>
              <a:path w="3876675" h="1485900">
                <a:moveTo>
                  <a:pt x="38138" y="201955"/>
                </a:moveTo>
                <a:lnTo>
                  <a:pt x="0" y="201955"/>
                </a:lnTo>
                <a:lnTo>
                  <a:pt x="0" y="87678"/>
                </a:lnTo>
                <a:lnTo>
                  <a:pt x="38138" y="87678"/>
                </a:lnTo>
                <a:lnTo>
                  <a:pt x="38138" y="201955"/>
                </a:lnTo>
                <a:close/>
              </a:path>
            </a:pathLst>
          </a:custGeom>
          <a:solidFill>
            <a:srgbClr val="008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4986" y="5826266"/>
            <a:ext cx="3229610" cy="1179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sz="2000" spc="-1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7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m 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minimo: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sz="20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massimo: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5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11A107D-E5A9-CE6C-C26E-510FA24AB734}"/>
              </a:ext>
            </a:extLst>
          </p:cNvPr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2">
            <a:extLst>
              <a:ext uri="{FF2B5EF4-FFF2-40B4-BE49-F238E27FC236}">
                <a16:creationId xmlns:a16="http://schemas.microsoft.com/office/drawing/2014/main" id="{2157C217-D896-7554-F29E-81BCE6DDEA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59195AC7-D9F0-BBA5-E3C0-18852E5AB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43E3EB9-6C7E-5A93-735E-40A3A9F5CC0C}"/>
              </a:ext>
            </a:extLst>
          </p:cNvPr>
          <p:cNvSpPr txBox="1"/>
          <p:nvPr/>
        </p:nvSpPr>
        <p:spPr>
          <a:xfrm>
            <a:off x="1016000" y="2243359"/>
            <a:ext cx="347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25" dirty="0">
                <a:latin typeface="Arial" panose="020B0604020202020204" pitchFamily="34" charset="0"/>
                <a:cs typeface="Arial" panose="020B0604020202020204" pitchFamily="34" charset="0"/>
              </a:rPr>
              <a:t>DTD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200" spc="-170" dirty="0">
                <a:latin typeface="Arial" panose="020B0604020202020204" pitchFamily="34" charset="0"/>
                <a:cs typeface="Arial" panose="020B0604020202020204" pitchFamily="34" charset="0"/>
              </a:rPr>
              <a:t> (mm</a:t>
            </a:r>
            <a:r>
              <a:rPr sz="3200" spc="-2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561FB91-5880-F291-71AC-F841BFB21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25" t="38889" r="35006" b="12390"/>
          <a:stretch/>
        </p:blipFill>
        <p:spPr>
          <a:xfrm>
            <a:off x="7207568" y="3160529"/>
            <a:ext cx="7538086" cy="52877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8875" y="3219418"/>
            <a:ext cx="202322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7375" algn="l"/>
              </a:tabLst>
            </a:pP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30	</a:t>
            </a:r>
            <a:r>
              <a:rPr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937" y="3219418"/>
            <a:ext cx="2840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3064" algn="l"/>
                <a:tab pos="2606675" algn="l"/>
              </a:tabLst>
            </a:pP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v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702" y="3521043"/>
            <a:ext cx="4720590" cy="11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099"/>
              </a:lnSpc>
              <a:spcBef>
                <a:spcPts val="100"/>
              </a:spcBef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telediastolico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5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ventricolo </a:t>
            </a:r>
            <a:r>
              <a:rPr sz="2000" spc="65" dirty="0">
                <a:latin typeface="Arial" panose="020B0604020202020204" pitchFamily="34" charset="0"/>
                <a:cs typeface="Arial" panose="020B0604020202020204" pitchFamily="34" charset="0"/>
              </a:rPr>
              <a:t> sinistro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(VTDVS)</a:t>
            </a:r>
            <a:r>
              <a:rPr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 valore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 err="1"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(140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8666" y="5600700"/>
            <a:ext cx="4980940" cy="2047875"/>
            <a:chOff x="1189872" y="5624804"/>
            <a:chExt cx="4980940" cy="2047875"/>
          </a:xfrm>
        </p:grpSpPr>
        <p:sp>
          <p:nvSpPr>
            <p:cNvPr id="9" name="object 9"/>
            <p:cNvSpPr/>
            <p:nvPr/>
          </p:nvSpPr>
          <p:spPr>
            <a:xfrm>
              <a:off x="1189863" y="5624817"/>
              <a:ext cx="4980940" cy="2047875"/>
            </a:xfrm>
            <a:custGeom>
              <a:avLst/>
              <a:gdLst/>
              <a:ahLst/>
              <a:cxnLst/>
              <a:rect l="l" t="t" r="r" b="b"/>
              <a:pathLst>
                <a:path w="4980940" h="2047875">
                  <a:moveTo>
                    <a:pt x="114261" y="0"/>
                  </a:moveTo>
                  <a:lnTo>
                    <a:pt x="38087" y="0"/>
                  </a:lnTo>
                  <a:lnTo>
                    <a:pt x="0" y="0"/>
                  </a:lnTo>
                  <a:lnTo>
                    <a:pt x="0" y="35572"/>
                  </a:lnTo>
                  <a:lnTo>
                    <a:pt x="0" y="38125"/>
                  </a:lnTo>
                  <a:lnTo>
                    <a:pt x="114261" y="38125"/>
                  </a:lnTo>
                  <a:lnTo>
                    <a:pt x="114261" y="35572"/>
                  </a:lnTo>
                  <a:lnTo>
                    <a:pt x="38087" y="35572"/>
                  </a:lnTo>
                  <a:lnTo>
                    <a:pt x="38087" y="35293"/>
                  </a:lnTo>
                  <a:lnTo>
                    <a:pt x="114261" y="35293"/>
                  </a:lnTo>
                  <a:lnTo>
                    <a:pt x="114261" y="0"/>
                  </a:lnTo>
                  <a:close/>
                </a:path>
                <a:path w="4980940" h="2047875">
                  <a:moveTo>
                    <a:pt x="266598" y="0"/>
                  </a:moveTo>
                  <a:lnTo>
                    <a:pt x="152349" y="0"/>
                  </a:lnTo>
                  <a:lnTo>
                    <a:pt x="152349" y="38125"/>
                  </a:lnTo>
                  <a:lnTo>
                    <a:pt x="266598" y="38125"/>
                  </a:lnTo>
                  <a:lnTo>
                    <a:pt x="266598" y="0"/>
                  </a:lnTo>
                  <a:close/>
                </a:path>
                <a:path w="4980940" h="2047875">
                  <a:moveTo>
                    <a:pt x="418947" y="0"/>
                  </a:moveTo>
                  <a:lnTo>
                    <a:pt x="304685" y="0"/>
                  </a:lnTo>
                  <a:lnTo>
                    <a:pt x="304685" y="38125"/>
                  </a:lnTo>
                  <a:lnTo>
                    <a:pt x="418947" y="38125"/>
                  </a:lnTo>
                  <a:lnTo>
                    <a:pt x="418947" y="0"/>
                  </a:lnTo>
                  <a:close/>
                </a:path>
                <a:path w="4980940" h="2047875">
                  <a:moveTo>
                    <a:pt x="571296" y="0"/>
                  </a:moveTo>
                  <a:lnTo>
                    <a:pt x="457034" y="0"/>
                  </a:lnTo>
                  <a:lnTo>
                    <a:pt x="457034" y="38125"/>
                  </a:lnTo>
                  <a:lnTo>
                    <a:pt x="571296" y="38125"/>
                  </a:lnTo>
                  <a:lnTo>
                    <a:pt x="571296" y="0"/>
                  </a:lnTo>
                  <a:close/>
                </a:path>
                <a:path w="4980940" h="2047875">
                  <a:moveTo>
                    <a:pt x="723633" y="0"/>
                  </a:moveTo>
                  <a:lnTo>
                    <a:pt x="609371" y="0"/>
                  </a:lnTo>
                  <a:lnTo>
                    <a:pt x="609371" y="38125"/>
                  </a:lnTo>
                  <a:lnTo>
                    <a:pt x="723633" y="38125"/>
                  </a:lnTo>
                  <a:lnTo>
                    <a:pt x="723633" y="0"/>
                  </a:lnTo>
                  <a:close/>
                </a:path>
                <a:path w="4980940" h="2047875">
                  <a:moveTo>
                    <a:pt x="875982" y="0"/>
                  </a:moveTo>
                  <a:lnTo>
                    <a:pt x="761720" y="0"/>
                  </a:lnTo>
                  <a:lnTo>
                    <a:pt x="761720" y="38125"/>
                  </a:lnTo>
                  <a:lnTo>
                    <a:pt x="875982" y="38125"/>
                  </a:lnTo>
                  <a:lnTo>
                    <a:pt x="875982" y="0"/>
                  </a:lnTo>
                  <a:close/>
                </a:path>
                <a:path w="4980940" h="2047875">
                  <a:moveTo>
                    <a:pt x="1028319" y="0"/>
                  </a:moveTo>
                  <a:lnTo>
                    <a:pt x="914069" y="0"/>
                  </a:lnTo>
                  <a:lnTo>
                    <a:pt x="914069" y="38125"/>
                  </a:lnTo>
                  <a:lnTo>
                    <a:pt x="1028319" y="38125"/>
                  </a:lnTo>
                  <a:lnTo>
                    <a:pt x="1028319" y="0"/>
                  </a:lnTo>
                  <a:close/>
                </a:path>
                <a:path w="4980940" h="2047875">
                  <a:moveTo>
                    <a:pt x="1180668" y="0"/>
                  </a:moveTo>
                  <a:lnTo>
                    <a:pt x="1066406" y="0"/>
                  </a:lnTo>
                  <a:lnTo>
                    <a:pt x="1066406" y="38125"/>
                  </a:lnTo>
                  <a:lnTo>
                    <a:pt x="1180668" y="38125"/>
                  </a:lnTo>
                  <a:lnTo>
                    <a:pt x="1180668" y="0"/>
                  </a:lnTo>
                  <a:close/>
                </a:path>
                <a:path w="4980940" h="2047875">
                  <a:moveTo>
                    <a:pt x="1333004" y="0"/>
                  </a:moveTo>
                  <a:lnTo>
                    <a:pt x="1218755" y="0"/>
                  </a:lnTo>
                  <a:lnTo>
                    <a:pt x="1218755" y="38125"/>
                  </a:lnTo>
                  <a:lnTo>
                    <a:pt x="1333004" y="38125"/>
                  </a:lnTo>
                  <a:lnTo>
                    <a:pt x="1333004" y="0"/>
                  </a:lnTo>
                  <a:close/>
                </a:path>
                <a:path w="4980940" h="2047875">
                  <a:moveTo>
                    <a:pt x="1485353" y="0"/>
                  </a:moveTo>
                  <a:lnTo>
                    <a:pt x="1371092" y="0"/>
                  </a:lnTo>
                  <a:lnTo>
                    <a:pt x="1371092" y="38125"/>
                  </a:lnTo>
                  <a:lnTo>
                    <a:pt x="1485353" y="38125"/>
                  </a:lnTo>
                  <a:lnTo>
                    <a:pt x="1485353" y="0"/>
                  </a:lnTo>
                  <a:close/>
                </a:path>
                <a:path w="4980940" h="2047875">
                  <a:moveTo>
                    <a:pt x="1637690" y="0"/>
                  </a:moveTo>
                  <a:lnTo>
                    <a:pt x="1523441" y="0"/>
                  </a:lnTo>
                  <a:lnTo>
                    <a:pt x="1523441" y="38125"/>
                  </a:lnTo>
                  <a:lnTo>
                    <a:pt x="1637690" y="38125"/>
                  </a:lnTo>
                  <a:lnTo>
                    <a:pt x="1637690" y="0"/>
                  </a:lnTo>
                  <a:close/>
                </a:path>
                <a:path w="4980940" h="2047875">
                  <a:moveTo>
                    <a:pt x="1790039" y="0"/>
                  </a:moveTo>
                  <a:lnTo>
                    <a:pt x="1675777" y="0"/>
                  </a:lnTo>
                  <a:lnTo>
                    <a:pt x="1675777" y="38125"/>
                  </a:lnTo>
                  <a:lnTo>
                    <a:pt x="1790039" y="38125"/>
                  </a:lnTo>
                  <a:lnTo>
                    <a:pt x="1790039" y="0"/>
                  </a:lnTo>
                  <a:close/>
                </a:path>
                <a:path w="4980940" h="2047875">
                  <a:moveTo>
                    <a:pt x="1942388" y="0"/>
                  </a:moveTo>
                  <a:lnTo>
                    <a:pt x="1828126" y="0"/>
                  </a:lnTo>
                  <a:lnTo>
                    <a:pt x="1828126" y="38125"/>
                  </a:lnTo>
                  <a:lnTo>
                    <a:pt x="1942388" y="38125"/>
                  </a:lnTo>
                  <a:lnTo>
                    <a:pt x="1942388" y="0"/>
                  </a:lnTo>
                  <a:close/>
                </a:path>
                <a:path w="4980940" h="2047875">
                  <a:moveTo>
                    <a:pt x="2094725" y="0"/>
                  </a:moveTo>
                  <a:lnTo>
                    <a:pt x="1980463" y="0"/>
                  </a:lnTo>
                  <a:lnTo>
                    <a:pt x="1980463" y="38125"/>
                  </a:lnTo>
                  <a:lnTo>
                    <a:pt x="2094725" y="38125"/>
                  </a:lnTo>
                  <a:lnTo>
                    <a:pt x="2094725" y="0"/>
                  </a:lnTo>
                  <a:close/>
                </a:path>
                <a:path w="4980940" h="2047875">
                  <a:moveTo>
                    <a:pt x="2247074" y="0"/>
                  </a:moveTo>
                  <a:lnTo>
                    <a:pt x="2132812" y="0"/>
                  </a:lnTo>
                  <a:lnTo>
                    <a:pt x="2132812" y="38125"/>
                  </a:lnTo>
                  <a:lnTo>
                    <a:pt x="2247074" y="38125"/>
                  </a:lnTo>
                  <a:lnTo>
                    <a:pt x="2247074" y="0"/>
                  </a:lnTo>
                  <a:close/>
                </a:path>
                <a:path w="4980940" h="2047875">
                  <a:moveTo>
                    <a:pt x="2399411" y="0"/>
                  </a:moveTo>
                  <a:lnTo>
                    <a:pt x="2285161" y="0"/>
                  </a:lnTo>
                  <a:lnTo>
                    <a:pt x="2285161" y="38125"/>
                  </a:lnTo>
                  <a:lnTo>
                    <a:pt x="2399411" y="38125"/>
                  </a:lnTo>
                  <a:lnTo>
                    <a:pt x="2399411" y="0"/>
                  </a:lnTo>
                  <a:close/>
                </a:path>
                <a:path w="4980940" h="2047875">
                  <a:moveTo>
                    <a:pt x="2551760" y="0"/>
                  </a:moveTo>
                  <a:lnTo>
                    <a:pt x="2437498" y="0"/>
                  </a:lnTo>
                  <a:lnTo>
                    <a:pt x="2437498" y="38125"/>
                  </a:lnTo>
                  <a:lnTo>
                    <a:pt x="2551760" y="38125"/>
                  </a:lnTo>
                  <a:lnTo>
                    <a:pt x="2551760" y="0"/>
                  </a:lnTo>
                  <a:close/>
                </a:path>
                <a:path w="4980940" h="2047875">
                  <a:moveTo>
                    <a:pt x="2560891" y="2009279"/>
                  </a:moveTo>
                  <a:lnTo>
                    <a:pt x="2446629" y="2009279"/>
                  </a:lnTo>
                  <a:lnTo>
                    <a:pt x="2446629" y="2047417"/>
                  </a:lnTo>
                  <a:lnTo>
                    <a:pt x="2560891" y="2047417"/>
                  </a:lnTo>
                  <a:lnTo>
                    <a:pt x="2560891" y="2009279"/>
                  </a:lnTo>
                  <a:close/>
                </a:path>
                <a:path w="4980940" h="2047875">
                  <a:moveTo>
                    <a:pt x="2704096" y="0"/>
                  </a:moveTo>
                  <a:lnTo>
                    <a:pt x="2589847" y="0"/>
                  </a:lnTo>
                  <a:lnTo>
                    <a:pt x="2589847" y="38125"/>
                  </a:lnTo>
                  <a:lnTo>
                    <a:pt x="2704096" y="38125"/>
                  </a:lnTo>
                  <a:lnTo>
                    <a:pt x="2704096" y="0"/>
                  </a:lnTo>
                  <a:close/>
                </a:path>
                <a:path w="4980940" h="2047875">
                  <a:moveTo>
                    <a:pt x="2713228" y="2009279"/>
                  </a:moveTo>
                  <a:lnTo>
                    <a:pt x="2598978" y="2009279"/>
                  </a:lnTo>
                  <a:lnTo>
                    <a:pt x="2598978" y="2047417"/>
                  </a:lnTo>
                  <a:lnTo>
                    <a:pt x="2713228" y="2047417"/>
                  </a:lnTo>
                  <a:lnTo>
                    <a:pt x="2713228" y="2009279"/>
                  </a:lnTo>
                  <a:close/>
                </a:path>
                <a:path w="4980940" h="2047875">
                  <a:moveTo>
                    <a:pt x="2856446" y="0"/>
                  </a:moveTo>
                  <a:lnTo>
                    <a:pt x="2742184" y="0"/>
                  </a:lnTo>
                  <a:lnTo>
                    <a:pt x="2742184" y="38125"/>
                  </a:lnTo>
                  <a:lnTo>
                    <a:pt x="2856446" y="38125"/>
                  </a:lnTo>
                  <a:lnTo>
                    <a:pt x="2856446" y="0"/>
                  </a:lnTo>
                  <a:close/>
                </a:path>
                <a:path w="4980940" h="2047875">
                  <a:moveTo>
                    <a:pt x="2865577" y="2009279"/>
                  </a:moveTo>
                  <a:lnTo>
                    <a:pt x="2751315" y="2009279"/>
                  </a:lnTo>
                  <a:lnTo>
                    <a:pt x="2751315" y="2047417"/>
                  </a:lnTo>
                  <a:lnTo>
                    <a:pt x="2865577" y="2047417"/>
                  </a:lnTo>
                  <a:lnTo>
                    <a:pt x="2865577" y="2009279"/>
                  </a:lnTo>
                  <a:close/>
                </a:path>
                <a:path w="4980940" h="2047875">
                  <a:moveTo>
                    <a:pt x="3008782" y="0"/>
                  </a:moveTo>
                  <a:lnTo>
                    <a:pt x="2894533" y="0"/>
                  </a:lnTo>
                  <a:lnTo>
                    <a:pt x="2894533" y="38125"/>
                  </a:lnTo>
                  <a:lnTo>
                    <a:pt x="3008782" y="38125"/>
                  </a:lnTo>
                  <a:lnTo>
                    <a:pt x="3008782" y="0"/>
                  </a:lnTo>
                  <a:close/>
                </a:path>
                <a:path w="4980940" h="2047875">
                  <a:moveTo>
                    <a:pt x="3017913" y="2009279"/>
                  </a:moveTo>
                  <a:lnTo>
                    <a:pt x="2903664" y="2009279"/>
                  </a:lnTo>
                  <a:lnTo>
                    <a:pt x="2903664" y="2047417"/>
                  </a:lnTo>
                  <a:lnTo>
                    <a:pt x="3017913" y="2047417"/>
                  </a:lnTo>
                  <a:lnTo>
                    <a:pt x="3017913" y="2009279"/>
                  </a:lnTo>
                  <a:close/>
                </a:path>
                <a:path w="4980940" h="2047875">
                  <a:moveTo>
                    <a:pt x="3161131" y="0"/>
                  </a:moveTo>
                  <a:lnTo>
                    <a:pt x="3046869" y="0"/>
                  </a:lnTo>
                  <a:lnTo>
                    <a:pt x="3046869" y="38125"/>
                  </a:lnTo>
                  <a:lnTo>
                    <a:pt x="3161131" y="38125"/>
                  </a:lnTo>
                  <a:lnTo>
                    <a:pt x="3161131" y="0"/>
                  </a:lnTo>
                  <a:close/>
                </a:path>
                <a:path w="4980940" h="2047875">
                  <a:moveTo>
                    <a:pt x="3170263" y="2009279"/>
                  </a:moveTo>
                  <a:lnTo>
                    <a:pt x="3056001" y="2009279"/>
                  </a:lnTo>
                  <a:lnTo>
                    <a:pt x="3056001" y="2047417"/>
                  </a:lnTo>
                  <a:lnTo>
                    <a:pt x="3170263" y="2047417"/>
                  </a:lnTo>
                  <a:lnTo>
                    <a:pt x="3170263" y="2009279"/>
                  </a:lnTo>
                  <a:close/>
                </a:path>
                <a:path w="4980940" h="2047875">
                  <a:moveTo>
                    <a:pt x="3313480" y="0"/>
                  </a:moveTo>
                  <a:lnTo>
                    <a:pt x="3199219" y="0"/>
                  </a:lnTo>
                  <a:lnTo>
                    <a:pt x="3199219" y="38125"/>
                  </a:lnTo>
                  <a:lnTo>
                    <a:pt x="3313480" y="38125"/>
                  </a:lnTo>
                  <a:lnTo>
                    <a:pt x="3313480" y="0"/>
                  </a:lnTo>
                  <a:close/>
                </a:path>
                <a:path w="4980940" h="2047875">
                  <a:moveTo>
                    <a:pt x="3322599" y="2009279"/>
                  </a:moveTo>
                  <a:lnTo>
                    <a:pt x="3208350" y="2009279"/>
                  </a:lnTo>
                  <a:lnTo>
                    <a:pt x="3208350" y="2047417"/>
                  </a:lnTo>
                  <a:lnTo>
                    <a:pt x="3322599" y="2047417"/>
                  </a:lnTo>
                  <a:lnTo>
                    <a:pt x="3322599" y="2009279"/>
                  </a:lnTo>
                  <a:close/>
                </a:path>
                <a:path w="4980940" h="2047875">
                  <a:moveTo>
                    <a:pt x="3465817" y="0"/>
                  </a:moveTo>
                  <a:lnTo>
                    <a:pt x="3351555" y="0"/>
                  </a:lnTo>
                  <a:lnTo>
                    <a:pt x="3351555" y="38125"/>
                  </a:lnTo>
                  <a:lnTo>
                    <a:pt x="3465817" y="38125"/>
                  </a:lnTo>
                  <a:lnTo>
                    <a:pt x="3465817" y="0"/>
                  </a:lnTo>
                  <a:close/>
                </a:path>
                <a:path w="4980940" h="2047875">
                  <a:moveTo>
                    <a:pt x="3474948" y="2009279"/>
                  </a:moveTo>
                  <a:lnTo>
                    <a:pt x="3360686" y="2009279"/>
                  </a:lnTo>
                  <a:lnTo>
                    <a:pt x="3360686" y="2047417"/>
                  </a:lnTo>
                  <a:lnTo>
                    <a:pt x="3474948" y="2047417"/>
                  </a:lnTo>
                  <a:lnTo>
                    <a:pt x="3474948" y="2009279"/>
                  </a:lnTo>
                  <a:close/>
                </a:path>
                <a:path w="4980940" h="2047875">
                  <a:moveTo>
                    <a:pt x="3618166" y="0"/>
                  </a:moveTo>
                  <a:lnTo>
                    <a:pt x="3503904" y="0"/>
                  </a:lnTo>
                  <a:lnTo>
                    <a:pt x="3503904" y="38125"/>
                  </a:lnTo>
                  <a:lnTo>
                    <a:pt x="3618166" y="38125"/>
                  </a:lnTo>
                  <a:lnTo>
                    <a:pt x="3618166" y="0"/>
                  </a:lnTo>
                  <a:close/>
                </a:path>
                <a:path w="4980940" h="2047875">
                  <a:moveTo>
                    <a:pt x="3627297" y="2009279"/>
                  </a:moveTo>
                  <a:lnTo>
                    <a:pt x="3513036" y="2009279"/>
                  </a:lnTo>
                  <a:lnTo>
                    <a:pt x="3513036" y="2047417"/>
                  </a:lnTo>
                  <a:lnTo>
                    <a:pt x="3627297" y="2047417"/>
                  </a:lnTo>
                  <a:lnTo>
                    <a:pt x="3627297" y="2009279"/>
                  </a:lnTo>
                  <a:close/>
                </a:path>
                <a:path w="4980940" h="2047875">
                  <a:moveTo>
                    <a:pt x="3770503" y="0"/>
                  </a:moveTo>
                  <a:lnTo>
                    <a:pt x="3656253" y="0"/>
                  </a:lnTo>
                  <a:lnTo>
                    <a:pt x="3656253" y="38125"/>
                  </a:lnTo>
                  <a:lnTo>
                    <a:pt x="3770503" y="38125"/>
                  </a:lnTo>
                  <a:lnTo>
                    <a:pt x="3770503" y="0"/>
                  </a:lnTo>
                  <a:close/>
                </a:path>
                <a:path w="4980940" h="2047875">
                  <a:moveTo>
                    <a:pt x="3779634" y="2009279"/>
                  </a:moveTo>
                  <a:lnTo>
                    <a:pt x="3665372" y="2009279"/>
                  </a:lnTo>
                  <a:lnTo>
                    <a:pt x="3665372" y="2047417"/>
                  </a:lnTo>
                  <a:lnTo>
                    <a:pt x="3779634" y="2047417"/>
                  </a:lnTo>
                  <a:lnTo>
                    <a:pt x="3779634" y="2009279"/>
                  </a:lnTo>
                  <a:close/>
                </a:path>
                <a:path w="4980940" h="2047875">
                  <a:moveTo>
                    <a:pt x="3922852" y="0"/>
                  </a:moveTo>
                  <a:lnTo>
                    <a:pt x="3808590" y="0"/>
                  </a:lnTo>
                  <a:lnTo>
                    <a:pt x="3808590" y="38125"/>
                  </a:lnTo>
                  <a:lnTo>
                    <a:pt x="3922852" y="38125"/>
                  </a:lnTo>
                  <a:lnTo>
                    <a:pt x="3922852" y="0"/>
                  </a:lnTo>
                  <a:close/>
                </a:path>
                <a:path w="4980940" h="2047875">
                  <a:moveTo>
                    <a:pt x="3931983" y="2009279"/>
                  </a:moveTo>
                  <a:lnTo>
                    <a:pt x="3817721" y="2009279"/>
                  </a:lnTo>
                  <a:lnTo>
                    <a:pt x="3817721" y="2047417"/>
                  </a:lnTo>
                  <a:lnTo>
                    <a:pt x="3931983" y="2047417"/>
                  </a:lnTo>
                  <a:lnTo>
                    <a:pt x="3931983" y="2009279"/>
                  </a:lnTo>
                  <a:close/>
                </a:path>
                <a:path w="4980940" h="2047875">
                  <a:moveTo>
                    <a:pt x="4075188" y="0"/>
                  </a:moveTo>
                  <a:lnTo>
                    <a:pt x="3960939" y="0"/>
                  </a:lnTo>
                  <a:lnTo>
                    <a:pt x="3960939" y="38125"/>
                  </a:lnTo>
                  <a:lnTo>
                    <a:pt x="4075188" y="38125"/>
                  </a:lnTo>
                  <a:lnTo>
                    <a:pt x="4075188" y="0"/>
                  </a:lnTo>
                  <a:close/>
                </a:path>
                <a:path w="4980940" h="2047875">
                  <a:moveTo>
                    <a:pt x="4084320" y="2009279"/>
                  </a:moveTo>
                  <a:lnTo>
                    <a:pt x="3970070" y="2009279"/>
                  </a:lnTo>
                  <a:lnTo>
                    <a:pt x="3970070" y="2047417"/>
                  </a:lnTo>
                  <a:lnTo>
                    <a:pt x="4084320" y="2047417"/>
                  </a:lnTo>
                  <a:lnTo>
                    <a:pt x="4084320" y="2009279"/>
                  </a:lnTo>
                  <a:close/>
                </a:path>
                <a:path w="4980940" h="2047875">
                  <a:moveTo>
                    <a:pt x="4227538" y="0"/>
                  </a:moveTo>
                  <a:lnTo>
                    <a:pt x="4113276" y="0"/>
                  </a:lnTo>
                  <a:lnTo>
                    <a:pt x="4113276" y="38125"/>
                  </a:lnTo>
                  <a:lnTo>
                    <a:pt x="4227538" y="38125"/>
                  </a:lnTo>
                  <a:lnTo>
                    <a:pt x="4227538" y="0"/>
                  </a:lnTo>
                  <a:close/>
                </a:path>
                <a:path w="4980940" h="2047875">
                  <a:moveTo>
                    <a:pt x="4236669" y="2009279"/>
                  </a:moveTo>
                  <a:lnTo>
                    <a:pt x="4122407" y="2009279"/>
                  </a:lnTo>
                  <a:lnTo>
                    <a:pt x="4122407" y="2047417"/>
                  </a:lnTo>
                  <a:lnTo>
                    <a:pt x="4236669" y="2047417"/>
                  </a:lnTo>
                  <a:lnTo>
                    <a:pt x="4236669" y="2009279"/>
                  </a:lnTo>
                  <a:close/>
                </a:path>
                <a:path w="4980940" h="2047875">
                  <a:moveTo>
                    <a:pt x="4379874" y="0"/>
                  </a:moveTo>
                  <a:lnTo>
                    <a:pt x="4265625" y="0"/>
                  </a:lnTo>
                  <a:lnTo>
                    <a:pt x="4265625" y="38125"/>
                  </a:lnTo>
                  <a:lnTo>
                    <a:pt x="4379874" y="38125"/>
                  </a:lnTo>
                  <a:lnTo>
                    <a:pt x="4379874" y="0"/>
                  </a:lnTo>
                  <a:close/>
                </a:path>
                <a:path w="4980940" h="2047875">
                  <a:moveTo>
                    <a:pt x="4389005" y="2009279"/>
                  </a:moveTo>
                  <a:lnTo>
                    <a:pt x="4274756" y="2009279"/>
                  </a:lnTo>
                  <a:lnTo>
                    <a:pt x="4274756" y="2047417"/>
                  </a:lnTo>
                  <a:lnTo>
                    <a:pt x="4389005" y="2047417"/>
                  </a:lnTo>
                  <a:lnTo>
                    <a:pt x="4389005" y="2009279"/>
                  </a:lnTo>
                  <a:close/>
                </a:path>
                <a:path w="4980940" h="2047875">
                  <a:moveTo>
                    <a:pt x="4532223" y="0"/>
                  </a:moveTo>
                  <a:lnTo>
                    <a:pt x="4417961" y="0"/>
                  </a:lnTo>
                  <a:lnTo>
                    <a:pt x="4417961" y="38125"/>
                  </a:lnTo>
                  <a:lnTo>
                    <a:pt x="4532223" y="38125"/>
                  </a:lnTo>
                  <a:lnTo>
                    <a:pt x="4532223" y="0"/>
                  </a:lnTo>
                  <a:close/>
                </a:path>
                <a:path w="4980940" h="2047875">
                  <a:moveTo>
                    <a:pt x="4541355" y="2009279"/>
                  </a:moveTo>
                  <a:lnTo>
                    <a:pt x="4427093" y="2009279"/>
                  </a:lnTo>
                  <a:lnTo>
                    <a:pt x="4427093" y="2047417"/>
                  </a:lnTo>
                  <a:lnTo>
                    <a:pt x="4541355" y="2047417"/>
                  </a:lnTo>
                  <a:lnTo>
                    <a:pt x="4541355" y="2009279"/>
                  </a:lnTo>
                  <a:close/>
                </a:path>
                <a:path w="4980940" h="2047875">
                  <a:moveTo>
                    <a:pt x="4684573" y="0"/>
                  </a:moveTo>
                  <a:lnTo>
                    <a:pt x="4570311" y="0"/>
                  </a:lnTo>
                  <a:lnTo>
                    <a:pt x="4570311" y="38125"/>
                  </a:lnTo>
                  <a:lnTo>
                    <a:pt x="4684573" y="38125"/>
                  </a:lnTo>
                  <a:lnTo>
                    <a:pt x="4684573" y="0"/>
                  </a:lnTo>
                  <a:close/>
                </a:path>
                <a:path w="4980940" h="2047875">
                  <a:moveTo>
                    <a:pt x="4693691" y="2009279"/>
                  </a:moveTo>
                  <a:lnTo>
                    <a:pt x="4579442" y="2009279"/>
                  </a:lnTo>
                  <a:lnTo>
                    <a:pt x="4579442" y="2047417"/>
                  </a:lnTo>
                  <a:lnTo>
                    <a:pt x="4693691" y="2047417"/>
                  </a:lnTo>
                  <a:lnTo>
                    <a:pt x="4693691" y="2009279"/>
                  </a:lnTo>
                  <a:close/>
                </a:path>
                <a:path w="4980940" h="2047875">
                  <a:moveTo>
                    <a:pt x="4836909" y="0"/>
                  </a:moveTo>
                  <a:lnTo>
                    <a:pt x="4722647" y="0"/>
                  </a:lnTo>
                  <a:lnTo>
                    <a:pt x="4722647" y="38125"/>
                  </a:lnTo>
                  <a:lnTo>
                    <a:pt x="4836909" y="38125"/>
                  </a:lnTo>
                  <a:lnTo>
                    <a:pt x="4836909" y="0"/>
                  </a:lnTo>
                  <a:close/>
                </a:path>
                <a:path w="4980940" h="2047875">
                  <a:moveTo>
                    <a:pt x="4846040" y="2009279"/>
                  </a:moveTo>
                  <a:lnTo>
                    <a:pt x="4731778" y="2009279"/>
                  </a:lnTo>
                  <a:lnTo>
                    <a:pt x="4731778" y="2047417"/>
                  </a:lnTo>
                  <a:lnTo>
                    <a:pt x="4846040" y="2047417"/>
                  </a:lnTo>
                  <a:lnTo>
                    <a:pt x="4846040" y="2009279"/>
                  </a:lnTo>
                  <a:close/>
                </a:path>
                <a:path w="4980940" h="2047875">
                  <a:moveTo>
                    <a:pt x="4980762" y="2009216"/>
                  </a:moveTo>
                  <a:lnTo>
                    <a:pt x="4884128" y="2009216"/>
                  </a:lnTo>
                  <a:lnTo>
                    <a:pt x="4884128" y="2029548"/>
                  </a:lnTo>
                  <a:lnTo>
                    <a:pt x="4884128" y="2047341"/>
                  </a:lnTo>
                  <a:lnTo>
                    <a:pt x="4942675" y="2047341"/>
                  </a:lnTo>
                  <a:lnTo>
                    <a:pt x="4980762" y="2047417"/>
                  </a:lnTo>
                  <a:lnTo>
                    <a:pt x="4980762" y="2029777"/>
                  </a:lnTo>
                  <a:lnTo>
                    <a:pt x="4942675" y="2029777"/>
                  </a:lnTo>
                  <a:lnTo>
                    <a:pt x="4942675" y="2029548"/>
                  </a:lnTo>
                  <a:lnTo>
                    <a:pt x="4980762" y="2029548"/>
                  </a:lnTo>
                  <a:lnTo>
                    <a:pt x="4980762" y="2009216"/>
                  </a:lnTo>
                  <a:close/>
                </a:path>
                <a:path w="4980940" h="2047875">
                  <a:moveTo>
                    <a:pt x="4980762" y="1877225"/>
                  </a:moveTo>
                  <a:lnTo>
                    <a:pt x="4942675" y="1877225"/>
                  </a:lnTo>
                  <a:lnTo>
                    <a:pt x="4942675" y="1991639"/>
                  </a:lnTo>
                  <a:lnTo>
                    <a:pt x="4980762" y="1991639"/>
                  </a:lnTo>
                  <a:lnTo>
                    <a:pt x="4980762" y="1877225"/>
                  </a:lnTo>
                  <a:close/>
                </a:path>
                <a:path w="4980940" h="2047875">
                  <a:moveTo>
                    <a:pt x="4980762" y="1724672"/>
                  </a:moveTo>
                  <a:lnTo>
                    <a:pt x="4942675" y="1724672"/>
                  </a:lnTo>
                  <a:lnTo>
                    <a:pt x="4942675" y="1839087"/>
                  </a:lnTo>
                  <a:lnTo>
                    <a:pt x="4980762" y="1839087"/>
                  </a:lnTo>
                  <a:lnTo>
                    <a:pt x="4980762" y="1724672"/>
                  </a:lnTo>
                  <a:close/>
                </a:path>
                <a:path w="4980940" h="2047875">
                  <a:moveTo>
                    <a:pt x="4980762" y="1572120"/>
                  </a:moveTo>
                  <a:lnTo>
                    <a:pt x="4942675" y="1572120"/>
                  </a:lnTo>
                  <a:lnTo>
                    <a:pt x="4942675" y="1686534"/>
                  </a:lnTo>
                  <a:lnTo>
                    <a:pt x="4980762" y="1686534"/>
                  </a:lnTo>
                  <a:lnTo>
                    <a:pt x="4980762" y="1572120"/>
                  </a:lnTo>
                  <a:close/>
                </a:path>
                <a:path w="4980940" h="2047875">
                  <a:moveTo>
                    <a:pt x="4980762" y="1419580"/>
                  </a:moveTo>
                  <a:lnTo>
                    <a:pt x="4942675" y="1419580"/>
                  </a:lnTo>
                  <a:lnTo>
                    <a:pt x="4942675" y="1533982"/>
                  </a:lnTo>
                  <a:lnTo>
                    <a:pt x="4980762" y="1533982"/>
                  </a:lnTo>
                  <a:lnTo>
                    <a:pt x="4980762" y="1419580"/>
                  </a:lnTo>
                  <a:close/>
                </a:path>
                <a:path w="4980940" h="2047875">
                  <a:moveTo>
                    <a:pt x="4980762" y="1267028"/>
                  </a:moveTo>
                  <a:lnTo>
                    <a:pt x="4942675" y="1267028"/>
                  </a:lnTo>
                  <a:lnTo>
                    <a:pt x="4942675" y="1381442"/>
                  </a:lnTo>
                  <a:lnTo>
                    <a:pt x="4980762" y="1381442"/>
                  </a:lnTo>
                  <a:lnTo>
                    <a:pt x="4980762" y="1267028"/>
                  </a:lnTo>
                  <a:close/>
                </a:path>
                <a:path w="4980940" h="2047875">
                  <a:moveTo>
                    <a:pt x="4980762" y="1114475"/>
                  </a:moveTo>
                  <a:lnTo>
                    <a:pt x="4942675" y="1114475"/>
                  </a:lnTo>
                  <a:lnTo>
                    <a:pt x="4942675" y="1228890"/>
                  </a:lnTo>
                  <a:lnTo>
                    <a:pt x="4980762" y="1228890"/>
                  </a:lnTo>
                  <a:lnTo>
                    <a:pt x="4980762" y="1114475"/>
                  </a:lnTo>
                  <a:close/>
                </a:path>
                <a:path w="4980940" h="2047875">
                  <a:moveTo>
                    <a:pt x="4980762" y="961923"/>
                  </a:moveTo>
                  <a:lnTo>
                    <a:pt x="4942675" y="961923"/>
                  </a:lnTo>
                  <a:lnTo>
                    <a:pt x="4942675" y="1076337"/>
                  </a:lnTo>
                  <a:lnTo>
                    <a:pt x="4980762" y="1076337"/>
                  </a:lnTo>
                  <a:lnTo>
                    <a:pt x="4980762" y="961923"/>
                  </a:lnTo>
                  <a:close/>
                </a:path>
                <a:path w="4980940" h="2047875">
                  <a:moveTo>
                    <a:pt x="4980762" y="809383"/>
                  </a:moveTo>
                  <a:lnTo>
                    <a:pt x="4942675" y="809383"/>
                  </a:lnTo>
                  <a:lnTo>
                    <a:pt x="4942675" y="923798"/>
                  </a:lnTo>
                  <a:lnTo>
                    <a:pt x="4980762" y="923798"/>
                  </a:lnTo>
                  <a:lnTo>
                    <a:pt x="4980762" y="809383"/>
                  </a:lnTo>
                  <a:close/>
                </a:path>
                <a:path w="4980940" h="2047875">
                  <a:moveTo>
                    <a:pt x="4980762" y="656831"/>
                  </a:moveTo>
                  <a:lnTo>
                    <a:pt x="4942675" y="656831"/>
                  </a:lnTo>
                  <a:lnTo>
                    <a:pt x="4942675" y="771245"/>
                  </a:lnTo>
                  <a:lnTo>
                    <a:pt x="4980762" y="771245"/>
                  </a:lnTo>
                  <a:lnTo>
                    <a:pt x="4980762" y="656831"/>
                  </a:lnTo>
                  <a:close/>
                </a:path>
                <a:path w="4980940" h="2047875">
                  <a:moveTo>
                    <a:pt x="4980762" y="504278"/>
                  </a:moveTo>
                  <a:lnTo>
                    <a:pt x="4942675" y="504278"/>
                  </a:lnTo>
                  <a:lnTo>
                    <a:pt x="4942675" y="618693"/>
                  </a:lnTo>
                  <a:lnTo>
                    <a:pt x="4980762" y="618693"/>
                  </a:lnTo>
                  <a:lnTo>
                    <a:pt x="4980762" y="504278"/>
                  </a:lnTo>
                  <a:close/>
                </a:path>
                <a:path w="4980940" h="2047875">
                  <a:moveTo>
                    <a:pt x="4980762" y="351739"/>
                  </a:moveTo>
                  <a:lnTo>
                    <a:pt x="4942675" y="351739"/>
                  </a:lnTo>
                  <a:lnTo>
                    <a:pt x="4942675" y="466140"/>
                  </a:lnTo>
                  <a:lnTo>
                    <a:pt x="4980762" y="466140"/>
                  </a:lnTo>
                  <a:lnTo>
                    <a:pt x="4980762" y="351739"/>
                  </a:lnTo>
                  <a:close/>
                </a:path>
                <a:path w="4980940" h="2047875">
                  <a:moveTo>
                    <a:pt x="4980762" y="199186"/>
                  </a:moveTo>
                  <a:lnTo>
                    <a:pt x="4942675" y="199186"/>
                  </a:lnTo>
                  <a:lnTo>
                    <a:pt x="4942675" y="313601"/>
                  </a:lnTo>
                  <a:lnTo>
                    <a:pt x="4980762" y="313601"/>
                  </a:lnTo>
                  <a:lnTo>
                    <a:pt x="4980762" y="199186"/>
                  </a:lnTo>
                  <a:close/>
                </a:path>
                <a:path w="4980940" h="2047875">
                  <a:moveTo>
                    <a:pt x="4980762" y="46634"/>
                  </a:moveTo>
                  <a:lnTo>
                    <a:pt x="4942675" y="46634"/>
                  </a:lnTo>
                  <a:lnTo>
                    <a:pt x="4942675" y="161048"/>
                  </a:lnTo>
                  <a:lnTo>
                    <a:pt x="4980762" y="161048"/>
                  </a:lnTo>
                  <a:lnTo>
                    <a:pt x="4980762" y="46634"/>
                  </a:lnTo>
                  <a:close/>
                </a:path>
                <a:path w="4980940" h="2047875">
                  <a:moveTo>
                    <a:pt x="4980762" y="0"/>
                  </a:moveTo>
                  <a:lnTo>
                    <a:pt x="4942675" y="0"/>
                  </a:lnTo>
                  <a:lnTo>
                    <a:pt x="4874996" y="0"/>
                  </a:lnTo>
                  <a:lnTo>
                    <a:pt x="4874996" y="8890"/>
                  </a:lnTo>
                  <a:lnTo>
                    <a:pt x="4874996" y="38125"/>
                  </a:lnTo>
                  <a:lnTo>
                    <a:pt x="4980762" y="38125"/>
                  </a:lnTo>
                  <a:lnTo>
                    <a:pt x="4980762" y="8890"/>
                  </a:lnTo>
                  <a:lnTo>
                    <a:pt x="4942675" y="8890"/>
                  </a:lnTo>
                  <a:lnTo>
                    <a:pt x="4942675" y="8496"/>
                  </a:lnTo>
                  <a:lnTo>
                    <a:pt x="4980762" y="8496"/>
                  </a:lnTo>
                  <a:lnTo>
                    <a:pt x="4980762" y="0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9863" y="5698235"/>
              <a:ext cx="2560955" cy="1974214"/>
            </a:xfrm>
            <a:custGeom>
              <a:avLst/>
              <a:gdLst/>
              <a:ahLst/>
              <a:cxnLst/>
              <a:rect l="l" t="t" r="r" b="b"/>
              <a:pathLst>
                <a:path w="2560954" h="1974215">
                  <a:moveTo>
                    <a:pt x="38087" y="1678051"/>
                  </a:moveTo>
                  <a:lnTo>
                    <a:pt x="0" y="1678051"/>
                  </a:lnTo>
                  <a:lnTo>
                    <a:pt x="0" y="1792452"/>
                  </a:lnTo>
                  <a:lnTo>
                    <a:pt x="38087" y="1792452"/>
                  </a:lnTo>
                  <a:lnTo>
                    <a:pt x="38087" y="1678051"/>
                  </a:lnTo>
                  <a:close/>
                </a:path>
                <a:path w="2560954" h="1974215">
                  <a:moveTo>
                    <a:pt x="38087" y="1525498"/>
                  </a:moveTo>
                  <a:lnTo>
                    <a:pt x="0" y="1525498"/>
                  </a:lnTo>
                  <a:lnTo>
                    <a:pt x="0" y="1639912"/>
                  </a:lnTo>
                  <a:lnTo>
                    <a:pt x="38087" y="1639912"/>
                  </a:lnTo>
                  <a:lnTo>
                    <a:pt x="38087" y="1525498"/>
                  </a:lnTo>
                  <a:close/>
                </a:path>
                <a:path w="2560954" h="1974215">
                  <a:moveTo>
                    <a:pt x="38087" y="1372946"/>
                  </a:moveTo>
                  <a:lnTo>
                    <a:pt x="0" y="1372946"/>
                  </a:lnTo>
                  <a:lnTo>
                    <a:pt x="0" y="1487360"/>
                  </a:lnTo>
                  <a:lnTo>
                    <a:pt x="38087" y="1487360"/>
                  </a:lnTo>
                  <a:lnTo>
                    <a:pt x="38087" y="1372946"/>
                  </a:lnTo>
                  <a:close/>
                </a:path>
                <a:path w="2560954" h="1974215">
                  <a:moveTo>
                    <a:pt x="38087" y="1220393"/>
                  </a:moveTo>
                  <a:lnTo>
                    <a:pt x="0" y="1220393"/>
                  </a:lnTo>
                  <a:lnTo>
                    <a:pt x="0" y="1334808"/>
                  </a:lnTo>
                  <a:lnTo>
                    <a:pt x="38087" y="1334808"/>
                  </a:lnTo>
                  <a:lnTo>
                    <a:pt x="38087" y="1220393"/>
                  </a:lnTo>
                  <a:close/>
                </a:path>
                <a:path w="2560954" h="1974215">
                  <a:moveTo>
                    <a:pt x="38087" y="1067854"/>
                  </a:moveTo>
                  <a:lnTo>
                    <a:pt x="0" y="1067854"/>
                  </a:lnTo>
                  <a:lnTo>
                    <a:pt x="0" y="1182255"/>
                  </a:lnTo>
                  <a:lnTo>
                    <a:pt x="38087" y="1182255"/>
                  </a:lnTo>
                  <a:lnTo>
                    <a:pt x="38087" y="1067854"/>
                  </a:lnTo>
                  <a:close/>
                </a:path>
                <a:path w="2560954" h="1974215">
                  <a:moveTo>
                    <a:pt x="38087" y="915301"/>
                  </a:moveTo>
                  <a:lnTo>
                    <a:pt x="0" y="915301"/>
                  </a:lnTo>
                  <a:lnTo>
                    <a:pt x="0" y="1029716"/>
                  </a:lnTo>
                  <a:lnTo>
                    <a:pt x="38087" y="1029716"/>
                  </a:lnTo>
                  <a:lnTo>
                    <a:pt x="38087" y="915301"/>
                  </a:lnTo>
                  <a:close/>
                </a:path>
                <a:path w="2560954" h="1974215">
                  <a:moveTo>
                    <a:pt x="38087" y="762749"/>
                  </a:moveTo>
                  <a:lnTo>
                    <a:pt x="0" y="762749"/>
                  </a:lnTo>
                  <a:lnTo>
                    <a:pt x="0" y="877163"/>
                  </a:lnTo>
                  <a:lnTo>
                    <a:pt x="38087" y="877163"/>
                  </a:lnTo>
                  <a:lnTo>
                    <a:pt x="38087" y="762749"/>
                  </a:lnTo>
                  <a:close/>
                </a:path>
                <a:path w="2560954" h="1974215">
                  <a:moveTo>
                    <a:pt x="38087" y="610196"/>
                  </a:moveTo>
                  <a:lnTo>
                    <a:pt x="0" y="610196"/>
                  </a:lnTo>
                  <a:lnTo>
                    <a:pt x="0" y="724611"/>
                  </a:lnTo>
                  <a:lnTo>
                    <a:pt x="38087" y="724611"/>
                  </a:lnTo>
                  <a:lnTo>
                    <a:pt x="38087" y="610196"/>
                  </a:lnTo>
                  <a:close/>
                </a:path>
                <a:path w="2560954" h="1974215">
                  <a:moveTo>
                    <a:pt x="38087" y="457657"/>
                  </a:moveTo>
                  <a:lnTo>
                    <a:pt x="0" y="457657"/>
                  </a:lnTo>
                  <a:lnTo>
                    <a:pt x="0" y="572071"/>
                  </a:lnTo>
                  <a:lnTo>
                    <a:pt x="38087" y="572071"/>
                  </a:lnTo>
                  <a:lnTo>
                    <a:pt x="38087" y="457657"/>
                  </a:lnTo>
                  <a:close/>
                </a:path>
                <a:path w="2560954" h="1974215">
                  <a:moveTo>
                    <a:pt x="38087" y="305104"/>
                  </a:moveTo>
                  <a:lnTo>
                    <a:pt x="0" y="305104"/>
                  </a:lnTo>
                  <a:lnTo>
                    <a:pt x="0" y="419519"/>
                  </a:lnTo>
                  <a:lnTo>
                    <a:pt x="38087" y="419519"/>
                  </a:lnTo>
                  <a:lnTo>
                    <a:pt x="38087" y="305104"/>
                  </a:lnTo>
                  <a:close/>
                </a:path>
                <a:path w="2560954" h="1974215">
                  <a:moveTo>
                    <a:pt x="38087" y="152552"/>
                  </a:moveTo>
                  <a:lnTo>
                    <a:pt x="0" y="152552"/>
                  </a:lnTo>
                  <a:lnTo>
                    <a:pt x="0" y="266966"/>
                  </a:lnTo>
                  <a:lnTo>
                    <a:pt x="38087" y="266966"/>
                  </a:lnTo>
                  <a:lnTo>
                    <a:pt x="38087" y="152552"/>
                  </a:lnTo>
                  <a:close/>
                </a:path>
                <a:path w="2560954" h="1974215">
                  <a:moveTo>
                    <a:pt x="38087" y="0"/>
                  </a:moveTo>
                  <a:lnTo>
                    <a:pt x="0" y="0"/>
                  </a:lnTo>
                  <a:lnTo>
                    <a:pt x="0" y="114414"/>
                  </a:lnTo>
                  <a:lnTo>
                    <a:pt x="38087" y="114414"/>
                  </a:lnTo>
                  <a:lnTo>
                    <a:pt x="38087" y="0"/>
                  </a:lnTo>
                  <a:close/>
                </a:path>
                <a:path w="2560954" h="1974215">
                  <a:moveTo>
                    <a:pt x="123393" y="1935861"/>
                  </a:moveTo>
                  <a:lnTo>
                    <a:pt x="38087" y="1935861"/>
                  </a:lnTo>
                  <a:lnTo>
                    <a:pt x="38087" y="1830311"/>
                  </a:lnTo>
                  <a:lnTo>
                    <a:pt x="0" y="1830311"/>
                  </a:lnTo>
                  <a:lnTo>
                    <a:pt x="0" y="1935797"/>
                  </a:lnTo>
                  <a:lnTo>
                    <a:pt x="0" y="1944700"/>
                  </a:lnTo>
                  <a:lnTo>
                    <a:pt x="9131" y="1944700"/>
                  </a:lnTo>
                  <a:lnTo>
                    <a:pt x="9131" y="1973922"/>
                  </a:lnTo>
                  <a:lnTo>
                    <a:pt x="123393" y="1973922"/>
                  </a:lnTo>
                  <a:lnTo>
                    <a:pt x="123393" y="1945005"/>
                  </a:lnTo>
                  <a:lnTo>
                    <a:pt x="123393" y="1944700"/>
                  </a:lnTo>
                  <a:lnTo>
                    <a:pt x="123393" y="1935861"/>
                  </a:lnTo>
                  <a:close/>
                </a:path>
                <a:path w="2560954" h="1974215">
                  <a:moveTo>
                    <a:pt x="275729" y="1935861"/>
                  </a:moveTo>
                  <a:lnTo>
                    <a:pt x="161480" y="1935861"/>
                  </a:lnTo>
                  <a:lnTo>
                    <a:pt x="161480" y="1973999"/>
                  </a:lnTo>
                  <a:lnTo>
                    <a:pt x="275729" y="1973999"/>
                  </a:lnTo>
                  <a:lnTo>
                    <a:pt x="275729" y="1935861"/>
                  </a:lnTo>
                  <a:close/>
                </a:path>
                <a:path w="2560954" h="1974215">
                  <a:moveTo>
                    <a:pt x="428078" y="1935861"/>
                  </a:moveTo>
                  <a:lnTo>
                    <a:pt x="313817" y="1935861"/>
                  </a:lnTo>
                  <a:lnTo>
                    <a:pt x="313817" y="1973999"/>
                  </a:lnTo>
                  <a:lnTo>
                    <a:pt x="428078" y="1973999"/>
                  </a:lnTo>
                  <a:lnTo>
                    <a:pt x="428078" y="1935861"/>
                  </a:lnTo>
                  <a:close/>
                </a:path>
                <a:path w="2560954" h="1974215">
                  <a:moveTo>
                    <a:pt x="580428" y="1935861"/>
                  </a:moveTo>
                  <a:lnTo>
                    <a:pt x="466166" y="1935861"/>
                  </a:lnTo>
                  <a:lnTo>
                    <a:pt x="466166" y="1973999"/>
                  </a:lnTo>
                  <a:lnTo>
                    <a:pt x="580428" y="1973999"/>
                  </a:lnTo>
                  <a:lnTo>
                    <a:pt x="580428" y="1935861"/>
                  </a:lnTo>
                  <a:close/>
                </a:path>
                <a:path w="2560954" h="1974215">
                  <a:moveTo>
                    <a:pt x="732764" y="1935861"/>
                  </a:moveTo>
                  <a:lnTo>
                    <a:pt x="618502" y="1935861"/>
                  </a:lnTo>
                  <a:lnTo>
                    <a:pt x="618502" y="1973999"/>
                  </a:lnTo>
                  <a:lnTo>
                    <a:pt x="732764" y="1973999"/>
                  </a:lnTo>
                  <a:lnTo>
                    <a:pt x="732764" y="1935861"/>
                  </a:lnTo>
                  <a:close/>
                </a:path>
                <a:path w="2560954" h="1974215">
                  <a:moveTo>
                    <a:pt x="885113" y="1935861"/>
                  </a:moveTo>
                  <a:lnTo>
                    <a:pt x="770851" y="1935861"/>
                  </a:lnTo>
                  <a:lnTo>
                    <a:pt x="770851" y="1973999"/>
                  </a:lnTo>
                  <a:lnTo>
                    <a:pt x="885113" y="1973999"/>
                  </a:lnTo>
                  <a:lnTo>
                    <a:pt x="885113" y="1935861"/>
                  </a:lnTo>
                  <a:close/>
                </a:path>
                <a:path w="2560954" h="1974215">
                  <a:moveTo>
                    <a:pt x="1037450" y="1935861"/>
                  </a:moveTo>
                  <a:lnTo>
                    <a:pt x="923201" y="1935861"/>
                  </a:lnTo>
                  <a:lnTo>
                    <a:pt x="923201" y="1973999"/>
                  </a:lnTo>
                  <a:lnTo>
                    <a:pt x="1037450" y="1973999"/>
                  </a:lnTo>
                  <a:lnTo>
                    <a:pt x="1037450" y="1935861"/>
                  </a:lnTo>
                  <a:close/>
                </a:path>
                <a:path w="2560954" h="1974215">
                  <a:moveTo>
                    <a:pt x="1189799" y="1935861"/>
                  </a:moveTo>
                  <a:lnTo>
                    <a:pt x="1075537" y="1935861"/>
                  </a:lnTo>
                  <a:lnTo>
                    <a:pt x="1075537" y="1973999"/>
                  </a:lnTo>
                  <a:lnTo>
                    <a:pt x="1189799" y="1973999"/>
                  </a:lnTo>
                  <a:lnTo>
                    <a:pt x="1189799" y="1935861"/>
                  </a:lnTo>
                  <a:close/>
                </a:path>
                <a:path w="2560954" h="1974215">
                  <a:moveTo>
                    <a:pt x="1342136" y="1935861"/>
                  </a:moveTo>
                  <a:lnTo>
                    <a:pt x="1227886" y="1935861"/>
                  </a:lnTo>
                  <a:lnTo>
                    <a:pt x="1227886" y="1973999"/>
                  </a:lnTo>
                  <a:lnTo>
                    <a:pt x="1342136" y="1973999"/>
                  </a:lnTo>
                  <a:lnTo>
                    <a:pt x="1342136" y="1935861"/>
                  </a:lnTo>
                  <a:close/>
                </a:path>
                <a:path w="2560954" h="1974215">
                  <a:moveTo>
                    <a:pt x="1494485" y="1935861"/>
                  </a:moveTo>
                  <a:lnTo>
                    <a:pt x="1380223" y="1935861"/>
                  </a:lnTo>
                  <a:lnTo>
                    <a:pt x="1380223" y="1973999"/>
                  </a:lnTo>
                  <a:lnTo>
                    <a:pt x="1494485" y="1973999"/>
                  </a:lnTo>
                  <a:lnTo>
                    <a:pt x="1494485" y="1935861"/>
                  </a:lnTo>
                  <a:close/>
                </a:path>
                <a:path w="2560954" h="1974215">
                  <a:moveTo>
                    <a:pt x="1646821" y="1935861"/>
                  </a:moveTo>
                  <a:lnTo>
                    <a:pt x="1532572" y="1935861"/>
                  </a:lnTo>
                  <a:lnTo>
                    <a:pt x="1532572" y="1973999"/>
                  </a:lnTo>
                  <a:lnTo>
                    <a:pt x="1646821" y="1973999"/>
                  </a:lnTo>
                  <a:lnTo>
                    <a:pt x="1646821" y="1935861"/>
                  </a:lnTo>
                  <a:close/>
                </a:path>
                <a:path w="2560954" h="1974215">
                  <a:moveTo>
                    <a:pt x="1799170" y="1935861"/>
                  </a:moveTo>
                  <a:lnTo>
                    <a:pt x="1684909" y="1935861"/>
                  </a:lnTo>
                  <a:lnTo>
                    <a:pt x="1684909" y="1973999"/>
                  </a:lnTo>
                  <a:lnTo>
                    <a:pt x="1799170" y="1973999"/>
                  </a:lnTo>
                  <a:lnTo>
                    <a:pt x="1799170" y="1935861"/>
                  </a:lnTo>
                  <a:close/>
                </a:path>
                <a:path w="2560954" h="1974215">
                  <a:moveTo>
                    <a:pt x="1951507" y="1935861"/>
                  </a:moveTo>
                  <a:lnTo>
                    <a:pt x="1837258" y="1935861"/>
                  </a:lnTo>
                  <a:lnTo>
                    <a:pt x="1837258" y="1973999"/>
                  </a:lnTo>
                  <a:lnTo>
                    <a:pt x="1951507" y="1973999"/>
                  </a:lnTo>
                  <a:lnTo>
                    <a:pt x="1951507" y="1935861"/>
                  </a:lnTo>
                  <a:close/>
                </a:path>
                <a:path w="2560954" h="1974215">
                  <a:moveTo>
                    <a:pt x="2103856" y="1935861"/>
                  </a:moveTo>
                  <a:lnTo>
                    <a:pt x="1989594" y="1935861"/>
                  </a:lnTo>
                  <a:lnTo>
                    <a:pt x="1989594" y="1973999"/>
                  </a:lnTo>
                  <a:lnTo>
                    <a:pt x="2103856" y="1973999"/>
                  </a:lnTo>
                  <a:lnTo>
                    <a:pt x="2103856" y="1935861"/>
                  </a:lnTo>
                  <a:close/>
                </a:path>
                <a:path w="2560954" h="1974215">
                  <a:moveTo>
                    <a:pt x="2256205" y="1935861"/>
                  </a:moveTo>
                  <a:lnTo>
                    <a:pt x="2141944" y="1935861"/>
                  </a:lnTo>
                  <a:lnTo>
                    <a:pt x="2141944" y="1973999"/>
                  </a:lnTo>
                  <a:lnTo>
                    <a:pt x="2256205" y="1973999"/>
                  </a:lnTo>
                  <a:lnTo>
                    <a:pt x="2256205" y="1935861"/>
                  </a:lnTo>
                  <a:close/>
                </a:path>
                <a:path w="2560954" h="1974215">
                  <a:moveTo>
                    <a:pt x="2408542" y="1935861"/>
                  </a:moveTo>
                  <a:lnTo>
                    <a:pt x="2294280" y="1935861"/>
                  </a:lnTo>
                  <a:lnTo>
                    <a:pt x="2294280" y="1973999"/>
                  </a:lnTo>
                  <a:lnTo>
                    <a:pt x="2408542" y="1973999"/>
                  </a:lnTo>
                  <a:lnTo>
                    <a:pt x="2408542" y="1935861"/>
                  </a:lnTo>
                  <a:close/>
                </a:path>
                <a:path w="2560954" h="1974215">
                  <a:moveTo>
                    <a:pt x="2560891" y="1935861"/>
                  </a:moveTo>
                  <a:lnTo>
                    <a:pt x="2446629" y="1935861"/>
                  </a:lnTo>
                  <a:lnTo>
                    <a:pt x="2446629" y="1973999"/>
                  </a:lnTo>
                  <a:lnTo>
                    <a:pt x="2560891" y="1973999"/>
                  </a:lnTo>
                  <a:lnTo>
                    <a:pt x="2560891" y="1935861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23454" y="5934812"/>
            <a:ext cx="4166235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300"/>
              </a:lnSpc>
              <a:spcBef>
                <a:spcPts val="95"/>
              </a:spcBef>
            </a:pPr>
            <a:r>
              <a:rPr sz="2050" spc="5" dirty="0"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14" dirty="0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(ml</a:t>
            </a:r>
            <a:r>
              <a:rPr lang="it-IT" sz="2050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r>
              <a:rPr sz="205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sz="20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</a:p>
          <a:p>
            <a:pPr marL="12700" marR="5080">
              <a:lnSpc>
                <a:spcPct val="132300"/>
              </a:lnSpc>
              <a:spcBef>
                <a:spcPts val="95"/>
              </a:spcBef>
            </a:pPr>
            <a:r>
              <a:rPr sz="2050" spc="-6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80" dirty="0">
                <a:latin typeface="Arial" panose="020B0604020202020204" pitchFamily="34" charset="0"/>
                <a:cs typeface="Arial" panose="020B0604020202020204" pitchFamily="34" charset="0"/>
              </a:rPr>
              <a:t>minimo: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sz="205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70" dirty="0">
                <a:latin typeface="Arial" panose="020B0604020202020204" pitchFamily="34" charset="0"/>
                <a:cs typeface="Arial" panose="020B0604020202020204" pitchFamily="34" charset="0"/>
              </a:rPr>
              <a:t>massimo: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55" dirty="0"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  <a:r>
              <a:rPr sz="20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50" spc="105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2050" spc="105" dirty="0">
                <a:latin typeface="Arial" panose="020B0604020202020204" pitchFamily="34" charset="0"/>
                <a:cs typeface="Arial" panose="020B0604020202020204" pitchFamily="34" charset="0"/>
              </a:rPr>
              <a:t>/mq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990BF74-B4C2-30C1-E29D-6DB4677E4577}"/>
              </a:ext>
            </a:extLst>
          </p:cNvPr>
          <p:cNvSpPr txBox="1"/>
          <p:nvPr/>
        </p:nvSpPr>
        <p:spPr>
          <a:xfrm>
            <a:off x="1016744" y="1308203"/>
            <a:ext cx="10869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ventricolo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10" dirty="0">
                <a:latin typeface="Arial" panose="020B0604020202020204" pitchFamily="34" charset="0"/>
                <a:cs typeface="Arial" panose="020B0604020202020204" pitchFamily="34" charset="0"/>
              </a:rPr>
              <a:t>sinistro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000FDF32-1A41-2A3F-296A-C24732AE10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872" y="8448286"/>
            <a:ext cx="3131515" cy="988243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A4CB06EB-4128-9FCE-0D63-8F511B6E8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846DACA-4752-A8F1-39E0-B0847AC5F99F}"/>
              </a:ext>
            </a:extLst>
          </p:cNvPr>
          <p:cNvSpPr txBox="1"/>
          <p:nvPr/>
        </p:nvSpPr>
        <p:spPr>
          <a:xfrm>
            <a:off x="1016000" y="2243359"/>
            <a:ext cx="347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25" dirty="0">
                <a:latin typeface="Arial" panose="020B0604020202020204" pitchFamily="34" charset="0"/>
                <a:cs typeface="Arial" panose="020B0604020202020204" pitchFamily="34" charset="0"/>
              </a:rPr>
              <a:t>VTD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200" spc="-170" dirty="0">
                <a:latin typeface="Arial" panose="020B0604020202020204" pitchFamily="34" charset="0"/>
                <a:cs typeface="Arial" panose="020B0604020202020204" pitchFamily="34" charset="0"/>
              </a:rPr>
              <a:t> (ml/mq</a:t>
            </a:r>
            <a:r>
              <a:rPr sz="3200" spc="-28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CB61661-F99D-9B84-EAEC-055C8B0F7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36666" r="42083" b="19630"/>
          <a:stretch/>
        </p:blipFill>
        <p:spPr>
          <a:xfrm>
            <a:off x="7665354" y="3147321"/>
            <a:ext cx="8067085" cy="49067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08964" y="4190169"/>
            <a:ext cx="4057650" cy="1590675"/>
          </a:xfrm>
          <a:custGeom>
            <a:avLst/>
            <a:gdLst/>
            <a:ahLst/>
            <a:cxnLst/>
            <a:rect l="l" t="t" r="r" b="b"/>
            <a:pathLst>
              <a:path w="4057650" h="1590675">
                <a:moveTo>
                  <a:pt x="0" y="0"/>
                </a:moveTo>
                <a:lnTo>
                  <a:pt x="4057604" y="0"/>
                </a:lnTo>
                <a:lnTo>
                  <a:pt x="4057604" y="1590675"/>
                </a:lnTo>
                <a:lnTo>
                  <a:pt x="0" y="1590675"/>
                </a:lnTo>
                <a:lnTo>
                  <a:pt x="0" y="0"/>
                </a:lnTo>
              </a:path>
            </a:pathLst>
          </a:custGeom>
          <a:ln w="7616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0550" y="4278612"/>
            <a:ext cx="3590925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2450" spc="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affetti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2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450" spc="-7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DCM,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sz="2450" spc="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sz="24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 </a:t>
            </a:r>
            <a:r>
              <a:rPr sz="2450" spc="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suddivisi</a:t>
            </a:r>
            <a:r>
              <a:rPr sz="2450" spc="-13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sz="2450" spc="-1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50" spc="10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</a:t>
            </a:r>
            <a:endParaRPr sz="24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051" y="1140527"/>
            <a:ext cx="3463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latin typeface="Arial" panose="020B0604020202020204" pitchFamily="34" charset="0"/>
                <a:cs typeface="Arial" panose="020B0604020202020204" pitchFamily="34" charset="0"/>
              </a:rPr>
              <a:t>Gruppi</a:t>
            </a:r>
            <a:r>
              <a:rPr sz="3200"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75" dirty="0">
                <a:latin typeface="Arial" panose="020B0604020202020204" pitchFamily="34" charset="0"/>
                <a:cs typeface="Arial" panose="020B0604020202020204" pitchFamily="34" charset="0"/>
              </a:rPr>
              <a:t>analizzati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4520" y="2101664"/>
            <a:ext cx="3569970" cy="1402080"/>
          </a:xfrm>
          <a:custGeom>
            <a:avLst/>
            <a:gdLst/>
            <a:ahLst/>
            <a:cxnLst/>
            <a:rect l="l" t="t" r="r" b="b"/>
            <a:pathLst>
              <a:path w="3569970" h="1402079">
                <a:moveTo>
                  <a:pt x="0" y="0"/>
                </a:moveTo>
                <a:lnTo>
                  <a:pt x="3569682" y="0"/>
                </a:lnTo>
                <a:lnTo>
                  <a:pt x="3569682" y="1401692"/>
                </a:lnTo>
                <a:lnTo>
                  <a:pt x="0" y="1401692"/>
                </a:lnTo>
                <a:lnTo>
                  <a:pt x="0" y="0"/>
                </a:lnTo>
              </a:path>
            </a:pathLst>
          </a:custGeom>
          <a:ln w="76149">
            <a:solidFill>
              <a:srgbClr val="997D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057136" y="2052234"/>
            <a:ext cx="3646170" cy="1478280"/>
            <a:chOff x="9057136" y="2052234"/>
            <a:chExt cx="3646170" cy="1478280"/>
          </a:xfrm>
        </p:grpSpPr>
        <p:sp>
          <p:nvSpPr>
            <p:cNvPr id="8" name="object 8"/>
            <p:cNvSpPr/>
            <p:nvPr/>
          </p:nvSpPr>
          <p:spPr>
            <a:xfrm>
              <a:off x="9095162" y="2090308"/>
              <a:ext cx="3568065" cy="1390015"/>
            </a:xfrm>
            <a:custGeom>
              <a:avLst/>
              <a:gdLst/>
              <a:ahLst/>
              <a:cxnLst/>
              <a:rect l="l" t="t" r="r" b="b"/>
              <a:pathLst>
                <a:path w="3568065" h="1390014">
                  <a:moveTo>
                    <a:pt x="3567522" y="1389455"/>
                  </a:moveTo>
                  <a:lnTo>
                    <a:pt x="0" y="1389455"/>
                  </a:lnTo>
                  <a:lnTo>
                    <a:pt x="0" y="0"/>
                  </a:lnTo>
                  <a:lnTo>
                    <a:pt x="3567522" y="0"/>
                  </a:lnTo>
                  <a:lnTo>
                    <a:pt x="3567522" y="1389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095211" y="2090308"/>
              <a:ext cx="3569970" cy="1402080"/>
            </a:xfrm>
            <a:custGeom>
              <a:avLst/>
              <a:gdLst/>
              <a:ahLst/>
              <a:cxnLst/>
              <a:rect l="l" t="t" r="r" b="b"/>
              <a:pathLst>
                <a:path w="3569970" h="1402079">
                  <a:moveTo>
                    <a:pt x="0" y="0"/>
                  </a:moveTo>
                  <a:lnTo>
                    <a:pt x="3569682" y="0"/>
                  </a:lnTo>
                  <a:lnTo>
                    <a:pt x="3569682" y="1401692"/>
                  </a:lnTo>
                  <a:lnTo>
                    <a:pt x="0" y="1401692"/>
                  </a:lnTo>
                  <a:lnTo>
                    <a:pt x="0" y="0"/>
                  </a:lnTo>
                </a:path>
              </a:pathLst>
            </a:custGeom>
            <a:ln w="76149">
              <a:solidFill>
                <a:srgbClr val="997D1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38601" y="2171013"/>
            <a:ext cx="3088080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900"/>
              </a:lnSpc>
              <a:spcBef>
                <a:spcPts val="95"/>
              </a:spcBef>
              <a:tabLst>
                <a:tab pos="1396365" algn="l"/>
              </a:tabLst>
            </a:pPr>
            <a:r>
              <a:rPr sz="2150" spc="105" dirty="0">
                <a:latin typeface="Arial" panose="020B0604020202020204" pitchFamily="34" charset="0"/>
                <a:cs typeface="Arial" panose="020B0604020202020204" pitchFamily="34" charset="0"/>
              </a:rPr>
              <a:t>Popolazione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totale 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spc="45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4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4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150" spc="1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50" spc="30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150" spc="1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150" spc="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150" spc="-17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sz="2150" spc="75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sz="215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sz="215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4086" y="2159707"/>
            <a:ext cx="3225920" cy="752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">
              <a:lnSpc>
                <a:spcPct val="116900"/>
              </a:lnSpc>
              <a:spcBef>
                <a:spcPts val="95"/>
              </a:spcBef>
            </a:pPr>
            <a:r>
              <a:rPr sz="2150" spc="10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15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toscana</a:t>
            </a:r>
            <a:r>
              <a:rPr sz="215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150" spc="-6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150" spc="5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5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1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150" spc="5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2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15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150" spc="13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150" spc="4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150" spc="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150" spc="-5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1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150" spc="-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150" spc="-18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150" spc="-1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15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i="1" spc="-37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2150" i="1" spc="-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i="1" spc="65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2150" i="1" spc="7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4966" y="2976643"/>
            <a:ext cx="34950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-50" dirty="0">
                <a:latin typeface="Arial" panose="020B0604020202020204" pitchFamily="34" charset="0"/>
                <a:cs typeface="Arial" panose="020B0604020202020204" pitchFamily="34" charset="0"/>
              </a:rPr>
              <a:t>Genomes”:</a:t>
            </a:r>
            <a:r>
              <a:rPr sz="2150" i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spc="80" dirty="0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sz="215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-20" dirty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sz="215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50" b="1" spc="100" dirty="0"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endParaRPr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35052" y="2722343"/>
            <a:ext cx="1089660" cy="161925"/>
            <a:chOff x="7635052" y="2722343"/>
            <a:chExt cx="1089660" cy="161925"/>
          </a:xfrm>
        </p:grpSpPr>
        <p:sp>
          <p:nvSpPr>
            <p:cNvPr id="14" name="object 14"/>
            <p:cNvSpPr/>
            <p:nvPr/>
          </p:nvSpPr>
          <p:spPr>
            <a:xfrm>
              <a:off x="7665419" y="2803018"/>
              <a:ext cx="1028700" cy="0"/>
            </a:xfrm>
            <a:custGeom>
              <a:avLst/>
              <a:gdLst/>
              <a:ahLst/>
              <a:cxnLst/>
              <a:rect l="l" t="t" r="r" b="b"/>
              <a:pathLst>
                <a:path w="1028700">
                  <a:moveTo>
                    <a:pt x="0" y="0"/>
                  </a:moveTo>
                  <a:lnTo>
                    <a:pt x="1028464" y="0"/>
                  </a:lnTo>
                </a:path>
              </a:pathLst>
            </a:custGeom>
            <a:ln w="40336">
              <a:solidFill>
                <a:srgbClr val="997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35050" y="2722345"/>
              <a:ext cx="1089660" cy="161925"/>
            </a:xfrm>
            <a:custGeom>
              <a:avLst/>
              <a:gdLst/>
              <a:ahLst/>
              <a:cxnLst/>
              <a:rect l="l" t="t" r="r" b="b"/>
              <a:pathLst>
                <a:path w="1089659" h="161925">
                  <a:moveTo>
                    <a:pt x="40487" y="17500"/>
                  </a:moveTo>
                  <a:lnTo>
                    <a:pt x="22923" y="0"/>
                  </a:lnTo>
                  <a:lnTo>
                    <a:pt x="20243" y="0"/>
                  </a:lnTo>
                  <a:lnTo>
                    <a:pt x="17551" y="0"/>
                  </a:lnTo>
                  <a:lnTo>
                    <a:pt x="0" y="17500"/>
                  </a:lnTo>
                  <a:lnTo>
                    <a:pt x="0" y="143852"/>
                  </a:lnTo>
                  <a:lnTo>
                    <a:pt x="17551" y="161353"/>
                  </a:lnTo>
                  <a:lnTo>
                    <a:pt x="22923" y="161353"/>
                  </a:lnTo>
                  <a:lnTo>
                    <a:pt x="40487" y="143852"/>
                  </a:lnTo>
                  <a:lnTo>
                    <a:pt x="40487" y="17500"/>
                  </a:lnTo>
                  <a:close/>
                </a:path>
                <a:path w="1089659" h="161925">
                  <a:moveTo>
                    <a:pt x="1089190" y="17500"/>
                  </a:moveTo>
                  <a:lnTo>
                    <a:pt x="1071638" y="0"/>
                  </a:lnTo>
                  <a:lnTo>
                    <a:pt x="1068946" y="0"/>
                  </a:lnTo>
                  <a:lnTo>
                    <a:pt x="1066266" y="0"/>
                  </a:lnTo>
                  <a:lnTo>
                    <a:pt x="1048702" y="17500"/>
                  </a:lnTo>
                  <a:lnTo>
                    <a:pt x="1048702" y="143852"/>
                  </a:lnTo>
                  <a:lnTo>
                    <a:pt x="1066266" y="161353"/>
                  </a:lnTo>
                  <a:lnTo>
                    <a:pt x="1071638" y="161353"/>
                  </a:lnTo>
                  <a:lnTo>
                    <a:pt x="1089190" y="143852"/>
                  </a:lnTo>
                  <a:lnTo>
                    <a:pt x="1089190" y="17500"/>
                  </a:lnTo>
                  <a:close/>
                </a:path>
              </a:pathLst>
            </a:custGeom>
            <a:solidFill>
              <a:srgbClr val="997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952791" y="6493239"/>
            <a:ext cx="3714750" cy="1628775"/>
          </a:xfrm>
          <a:custGeom>
            <a:avLst/>
            <a:gdLst/>
            <a:ahLst/>
            <a:cxnLst/>
            <a:rect l="l" t="t" r="r" b="b"/>
            <a:pathLst>
              <a:path w="3714750" h="1628775">
                <a:moveTo>
                  <a:pt x="0" y="0"/>
                </a:moveTo>
                <a:lnTo>
                  <a:pt x="3714589" y="0"/>
                </a:lnTo>
                <a:lnTo>
                  <a:pt x="3714589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2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4529" y="6467858"/>
            <a:ext cx="3771900" cy="162877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0334" y="6477644"/>
            <a:ext cx="3078480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30"/>
              </a:spcBef>
            </a:pPr>
            <a:r>
              <a:rPr sz="2250" spc="12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250" spc="-1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dilatazione</a:t>
            </a:r>
            <a:r>
              <a:rPr sz="2250" spc="-1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(CD):</a:t>
            </a:r>
            <a:endParaRPr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535" marR="5080" indent="-331470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1550" b="1" spc="-8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1550" b="1" spc="-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DTDVS</a:t>
            </a:r>
            <a:r>
              <a:rPr sz="1550" spc="-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50" spc="-4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it-IT"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5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endParaRPr sz="15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78197" y="6516534"/>
            <a:ext cx="3154270" cy="121841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530"/>
              </a:spcBef>
            </a:pPr>
            <a:r>
              <a:rPr sz="2250" spc="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</a:t>
            </a:r>
            <a:r>
              <a:rPr sz="2250" spc="-1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dilatazione</a:t>
            </a:r>
            <a:r>
              <a:rPr sz="2250" spc="-1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(SD):</a:t>
            </a:r>
            <a:endParaRPr sz="22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marR="5080" algn="ctr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1550" b="1" spc="-8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b="1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</a:t>
            </a:r>
            <a:r>
              <a:rPr sz="1550" b="1" spc="-7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6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550" spc="-9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1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DTDVS</a:t>
            </a:r>
            <a:r>
              <a:rPr sz="1550" spc="-9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550" spc="-4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VTDVS</a:t>
            </a:r>
            <a:r>
              <a:rPr sz="15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17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-2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550" spc="4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it-IT" sz="1550" spc="4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50" spc="-8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50" spc="55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soglia</a:t>
            </a:r>
            <a:endParaRPr sz="155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21344" y="7231426"/>
            <a:ext cx="1029335" cy="152400"/>
            <a:chOff x="7662950" y="7252679"/>
            <a:chExt cx="1029335" cy="152400"/>
          </a:xfrm>
        </p:grpSpPr>
        <p:sp>
          <p:nvSpPr>
            <p:cNvPr id="21" name="object 21"/>
            <p:cNvSpPr/>
            <p:nvPr/>
          </p:nvSpPr>
          <p:spPr>
            <a:xfrm>
              <a:off x="7691632" y="7328879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>
                  <a:moveTo>
                    <a:pt x="0" y="0"/>
                  </a:moveTo>
                  <a:lnTo>
                    <a:pt x="971440" y="0"/>
                  </a:lnTo>
                </a:path>
              </a:pathLst>
            </a:custGeom>
            <a:ln w="38099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662939" y="7252689"/>
              <a:ext cx="1029335" cy="152400"/>
            </a:xfrm>
            <a:custGeom>
              <a:avLst/>
              <a:gdLst/>
              <a:ahLst/>
              <a:cxnLst/>
              <a:rect l="l" t="t" r="r" b="b"/>
              <a:pathLst>
                <a:path w="1029334" h="152400">
                  <a:moveTo>
                    <a:pt x="38252" y="16522"/>
                  </a:moveTo>
                  <a:lnTo>
                    <a:pt x="21666" y="0"/>
                  </a:lnTo>
                  <a:lnTo>
                    <a:pt x="19126" y="0"/>
                  </a:lnTo>
                  <a:lnTo>
                    <a:pt x="16586" y="0"/>
                  </a:lnTo>
                  <a:lnTo>
                    <a:pt x="0" y="16522"/>
                  </a:lnTo>
                  <a:lnTo>
                    <a:pt x="0" y="135877"/>
                  </a:lnTo>
                  <a:lnTo>
                    <a:pt x="16586" y="152400"/>
                  </a:lnTo>
                  <a:lnTo>
                    <a:pt x="21666" y="152400"/>
                  </a:lnTo>
                  <a:lnTo>
                    <a:pt x="38252" y="135877"/>
                  </a:lnTo>
                  <a:lnTo>
                    <a:pt x="38252" y="16522"/>
                  </a:lnTo>
                  <a:close/>
                </a:path>
                <a:path w="1029334" h="152400">
                  <a:moveTo>
                    <a:pt x="1028814" y="16522"/>
                  </a:moveTo>
                  <a:lnTo>
                    <a:pt x="1012228" y="0"/>
                  </a:lnTo>
                  <a:lnTo>
                    <a:pt x="1009688" y="0"/>
                  </a:lnTo>
                  <a:lnTo>
                    <a:pt x="1007148" y="0"/>
                  </a:lnTo>
                  <a:lnTo>
                    <a:pt x="990561" y="16522"/>
                  </a:lnTo>
                  <a:lnTo>
                    <a:pt x="990561" y="135877"/>
                  </a:lnTo>
                  <a:lnTo>
                    <a:pt x="1007148" y="152400"/>
                  </a:lnTo>
                  <a:lnTo>
                    <a:pt x="1012228" y="152400"/>
                  </a:lnTo>
                  <a:lnTo>
                    <a:pt x="1028814" y="135877"/>
                  </a:lnTo>
                  <a:lnTo>
                    <a:pt x="1028814" y="16522"/>
                  </a:lnTo>
                  <a:close/>
                </a:path>
              </a:pathLst>
            </a:custGeom>
            <a:solidFill>
              <a:srgbClr val="008F37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object 13">
            <a:extLst>
              <a:ext uri="{FF2B5EF4-FFF2-40B4-BE49-F238E27FC236}">
                <a16:creationId xmlns:a16="http://schemas.microsoft.com/office/drawing/2014/main" id="{CE7CD695-85BE-B518-7CE0-FC6F3B236D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1E008F9C-2113-389D-B99C-F8BAF9201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70283F-8B72-9354-D019-F594015DB6C0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A3E1F7-3B0A-9B14-E300-26610F1D9999}"/>
              </a:ext>
            </a:extLst>
          </p:cNvPr>
          <p:cNvSpPr txBox="1"/>
          <p:nvPr/>
        </p:nvSpPr>
        <p:spPr>
          <a:xfrm>
            <a:off x="10972800" y="3800103"/>
            <a:ext cx="5562600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D7441035-23F5-34A3-BB26-0783C69232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2D8186FD-29D8-0AFA-3495-E7D1E5B71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2DE0F8F-5CDE-E1E5-BFD6-7BCB51035D19}"/>
              </a:ext>
            </a:extLst>
          </p:cNvPr>
          <p:cNvSpPr/>
          <p:nvPr/>
        </p:nvSpPr>
        <p:spPr>
          <a:xfrm>
            <a:off x="8660329" y="6243638"/>
            <a:ext cx="457200" cy="455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A93BEA2-6ED8-5DFC-B7EE-E372441A4E44}"/>
              </a:ext>
            </a:extLst>
          </p:cNvPr>
          <p:cNvSpPr/>
          <p:nvPr/>
        </p:nvSpPr>
        <p:spPr>
          <a:xfrm>
            <a:off x="4566096" y="6224588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BC9B1858-7236-5499-6AA8-FA453D1730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B84B86-7FC6-14EB-CE94-D6E89A962E05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0F6041E-F725-32B5-CE54-880325DCC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203583-F133-2839-62FE-1EF173E670BF}"/>
              </a:ext>
            </a:extLst>
          </p:cNvPr>
          <p:cNvSpPr txBox="1"/>
          <p:nvPr/>
        </p:nvSpPr>
        <p:spPr>
          <a:xfrm>
            <a:off x="10972800" y="3800103"/>
            <a:ext cx="5638800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4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3DC0BA4-9E78-646B-7498-1155F64F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6" t="25218" r="27007" b="27107"/>
          <a:stretch/>
        </p:blipFill>
        <p:spPr>
          <a:xfrm>
            <a:off x="1004871" y="2857500"/>
            <a:ext cx="9166152" cy="4904238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3E060C2-585F-E3DB-4244-F3F66BBFB652}"/>
              </a:ext>
            </a:extLst>
          </p:cNvPr>
          <p:cNvCxnSpPr/>
          <p:nvPr/>
        </p:nvCxnSpPr>
        <p:spPr>
          <a:xfrm flipV="1">
            <a:off x="6553200" y="5143498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D5D0DAC-1191-92A4-2317-63DBEAB35AD3}"/>
              </a:ext>
            </a:extLst>
          </p:cNvPr>
          <p:cNvCxnSpPr/>
          <p:nvPr/>
        </p:nvCxnSpPr>
        <p:spPr>
          <a:xfrm flipV="1">
            <a:off x="4419600" y="5143498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FFFBD3-EAC8-CED4-6726-AECF7F667A24}"/>
              </a:ext>
            </a:extLst>
          </p:cNvPr>
          <p:cNvCxnSpPr>
            <a:cxnSpLocks/>
          </p:cNvCxnSpPr>
          <p:nvPr/>
        </p:nvCxnSpPr>
        <p:spPr>
          <a:xfrm>
            <a:off x="2514600" y="57531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7A5FA41-BF05-8054-2C79-E45D02DE591F}"/>
              </a:ext>
            </a:extLst>
          </p:cNvPr>
          <p:cNvCxnSpPr>
            <a:cxnSpLocks/>
          </p:cNvCxnSpPr>
          <p:nvPr/>
        </p:nvCxnSpPr>
        <p:spPr>
          <a:xfrm>
            <a:off x="8458200" y="5470237"/>
            <a:ext cx="0" cy="565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ject 13">
            <a:extLst>
              <a:ext uri="{FF2B5EF4-FFF2-40B4-BE49-F238E27FC236}">
                <a16:creationId xmlns:a16="http://schemas.microsoft.com/office/drawing/2014/main" id="{83FA1BA3-5B89-1D6B-A4D1-C2C21F9C03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D76C7D-D700-CF0F-4FBC-9537E22711D8}"/>
              </a:ext>
            </a:extLst>
          </p:cNvPr>
          <p:cNvSpPr txBox="1"/>
          <p:nvPr/>
        </p:nvSpPr>
        <p:spPr>
          <a:xfrm>
            <a:off x="1036701" y="7907261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=0,31 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68204D4-5DE0-110E-7CEB-C2279D0EFA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D40FE9-262A-4C57-54EE-30379BE318CE}"/>
              </a:ext>
            </a:extLst>
          </p:cNvPr>
          <p:cNvSpPr txBox="1"/>
          <p:nvPr/>
        </p:nvSpPr>
        <p:spPr>
          <a:xfrm>
            <a:off x="10972800" y="3800103"/>
            <a:ext cx="5545394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Hardy-Weinberg: non in equilibrio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TT sempre il meno frequente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600" spc="65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it-IT" sz="2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10" dirty="0">
                <a:latin typeface="Arial" panose="020B0604020202020204" pitchFamily="34" charset="0"/>
                <a:cs typeface="Arial" panose="020B0604020202020204" pitchFamily="34" charset="0"/>
              </a:rPr>
              <a:t>opposto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35" dirty="0">
                <a:latin typeface="Arial" panose="020B0604020202020204" pitchFamily="34" charset="0"/>
                <a:cs typeface="Arial" panose="020B0604020202020204" pitchFamily="34" charset="0"/>
              </a:rPr>
              <a:t>GG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spc="-145" dirty="0"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41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F4C7B91-64CC-BE51-8284-1F569A70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6" t="32593" r="29168" b="23703"/>
          <a:stretch/>
        </p:blipFill>
        <p:spPr>
          <a:xfrm>
            <a:off x="1248258" y="3293283"/>
            <a:ext cx="7905266" cy="427899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3EFE47-B8DE-D89C-8A2A-6FE931F8AE54}"/>
              </a:ext>
            </a:extLst>
          </p:cNvPr>
          <p:cNvSpPr txBox="1"/>
          <p:nvPr/>
        </p:nvSpPr>
        <p:spPr>
          <a:xfrm>
            <a:off x="10668000" y="4601784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Non si osservano differenze tra le due popolazioni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DB98581-D160-6EB3-5266-BB1A01FE1103}"/>
              </a:ext>
            </a:extLst>
          </p:cNvPr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 err="1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ject 13">
            <a:extLst>
              <a:ext uri="{FF2B5EF4-FFF2-40B4-BE49-F238E27FC236}">
                <a16:creationId xmlns:a16="http://schemas.microsoft.com/office/drawing/2014/main" id="{7DEE9B30-8C15-3C8D-8872-9033C10D45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04CD87F-E1EE-5955-3B86-424B190CC2B2}"/>
              </a:ext>
            </a:extLst>
          </p:cNvPr>
          <p:cNvSpPr txBox="1"/>
          <p:nvPr/>
        </p:nvSpPr>
        <p:spPr>
          <a:xfrm>
            <a:off x="1143000" y="7572280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=0,2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9ED968BA-559C-CB2B-DDEB-EB9E4CCF0B9D}"/>
              </a:ext>
            </a:extLst>
          </p:cNvPr>
          <p:cNvSpPr/>
          <p:nvPr/>
        </p:nvSpPr>
        <p:spPr>
          <a:xfrm>
            <a:off x="10396324" y="4033310"/>
            <a:ext cx="4907585" cy="1967943"/>
          </a:xfrm>
          <a:custGeom>
            <a:avLst/>
            <a:gdLst/>
            <a:ahLst/>
            <a:cxnLst/>
            <a:rect l="l" t="t" r="r" b="b"/>
            <a:pathLst>
              <a:path w="6562725" h="3114675">
                <a:moveTo>
                  <a:pt x="0" y="0"/>
                </a:moveTo>
                <a:lnTo>
                  <a:pt x="6562650" y="0"/>
                </a:lnTo>
                <a:lnTo>
                  <a:pt x="6562650" y="3114675"/>
                </a:lnTo>
                <a:lnTo>
                  <a:pt x="0" y="3114675"/>
                </a:lnTo>
                <a:lnTo>
                  <a:pt x="0" y="0"/>
                </a:lnTo>
              </a:path>
            </a:pathLst>
          </a:custGeom>
          <a:ln w="19050">
            <a:solidFill>
              <a:srgbClr val="378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FF8A1E3-18B0-54D4-C777-E648086F9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08964" y="4190169"/>
            <a:ext cx="4057650" cy="1590675"/>
          </a:xfrm>
          <a:custGeom>
            <a:avLst/>
            <a:gdLst/>
            <a:ahLst/>
            <a:cxnLst/>
            <a:rect l="l" t="t" r="r" b="b"/>
            <a:pathLst>
              <a:path w="4057650" h="1590675">
                <a:moveTo>
                  <a:pt x="0" y="0"/>
                </a:moveTo>
                <a:lnTo>
                  <a:pt x="4057604" y="0"/>
                </a:lnTo>
                <a:lnTo>
                  <a:pt x="4057604" y="1590675"/>
                </a:lnTo>
                <a:lnTo>
                  <a:pt x="0" y="1590675"/>
                </a:lnTo>
                <a:lnTo>
                  <a:pt x="0" y="0"/>
                </a:lnTo>
              </a:path>
            </a:pathLst>
          </a:custGeom>
          <a:ln w="7616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0550" y="4278612"/>
            <a:ext cx="3590925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5"/>
              </a:spcBef>
            </a:pPr>
            <a:r>
              <a:rPr sz="2450" spc="95" dirty="0">
                <a:latin typeface="Tahoma"/>
                <a:cs typeface="Tahoma"/>
              </a:rPr>
              <a:t>Dei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70" dirty="0">
                <a:latin typeface="Tahoma"/>
                <a:cs typeface="Tahoma"/>
              </a:rPr>
              <a:t>72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60" dirty="0">
                <a:latin typeface="Tahoma"/>
                <a:cs typeface="Tahoma"/>
              </a:rPr>
              <a:t>soggetti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65" dirty="0">
                <a:latin typeface="Tahoma"/>
                <a:cs typeface="Tahoma"/>
              </a:rPr>
              <a:t>affetti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120" dirty="0">
                <a:latin typeface="Tahoma"/>
                <a:cs typeface="Tahoma"/>
              </a:rPr>
              <a:t>da </a:t>
            </a:r>
            <a:r>
              <a:rPr sz="2450" spc="-750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DCM, </a:t>
            </a:r>
            <a:r>
              <a:rPr sz="2450" spc="70" dirty="0">
                <a:latin typeface="Tahoma"/>
                <a:cs typeface="Tahoma"/>
              </a:rPr>
              <a:t>55 </a:t>
            </a:r>
            <a:r>
              <a:rPr sz="2450" spc="135" dirty="0">
                <a:latin typeface="Tahoma"/>
                <a:cs typeface="Tahoma"/>
              </a:rPr>
              <a:t>sono </a:t>
            </a:r>
            <a:r>
              <a:rPr sz="2450" spc="65" dirty="0">
                <a:latin typeface="Tahoma"/>
                <a:cs typeface="Tahoma"/>
              </a:rPr>
              <a:t>stati </a:t>
            </a:r>
            <a:r>
              <a:rPr sz="2450" spc="70" dirty="0">
                <a:latin typeface="Tahoma"/>
                <a:cs typeface="Tahoma"/>
              </a:rPr>
              <a:t> </a:t>
            </a:r>
            <a:r>
              <a:rPr sz="2450" spc="90" dirty="0">
                <a:latin typeface="Tahoma"/>
                <a:cs typeface="Tahoma"/>
              </a:rPr>
              <a:t>suddivisi</a:t>
            </a:r>
            <a:r>
              <a:rPr sz="2450" spc="-135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in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130" dirty="0">
                <a:latin typeface="Tahoma"/>
                <a:cs typeface="Tahoma"/>
              </a:rPr>
              <a:t>due</a:t>
            </a:r>
            <a:r>
              <a:rPr sz="2450" spc="-130" dirty="0">
                <a:latin typeface="Tahoma"/>
                <a:cs typeface="Tahoma"/>
              </a:rPr>
              <a:t> </a:t>
            </a:r>
            <a:r>
              <a:rPr sz="2450" spc="105" dirty="0">
                <a:latin typeface="Tahoma"/>
                <a:cs typeface="Tahoma"/>
              </a:rPr>
              <a:t>gruppi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051" y="997652"/>
            <a:ext cx="3463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30" dirty="0">
                <a:latin typeface="Trebuchet MS"/>
                <a:cs typeface="Trebuchet MS"/>
              </a:rPr>
              <a:t>Gruppi</a:t>
            </a:r>
            <a:r>
              <a:rPr sz="3200" b="1" spc="-180" dirty="0">
                <a:latin typeface="Trebuchet MS"/>
                <a:cs typeface="Trebuchet MS"/>
              </a:rPr>
              <a:t> </a:t>
            </a:r>
            <a:r>
              <a:rPr sz="3200" b="1" spc="75" dirty="0">
                <a:latin typeface="Trebuchet MS"/>
                <a:cs typeface="Trebuchet MS"/>
              </a:rPr>
              <a:t>analizzati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4520" y="2101664"/>
            <a:ext cx="3569970" cy="1402080"/>
          </a:xfrm>
          <a:custGeom>
            <a:avLst/>
            <a:gdLst/>
            <a:ahLst/>
            <a:cxnLst/>
            <a:rect l="l" t="t" r="r" b="b"/>
            <a:pathLst>
              <a:path w="3569970" h="1402079">
                <a:moveTo>
                  <a:pt x="0" y="0"/>
                </a:moveTo>
                <a:lnTo>
                  <a:pt x="3569682" y="0"/>
                </a:lnTo>
                <a:lnTo>
                  <a:pt x="3569682" y="1401692"/>
                </a:lnTo>
                <a:lnTo>
                  <a:pt x="0" y="1401692"/>
                </a:lnTo>
                <a:lnTo>
                  <a:pt x="0" y="0"/>
                </a:lnTo>
              </a:path>
            </a:pathLst>
          </a:custGeom>
          <a:ln w="76149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5483" y="2052091"/>
            <a:ext cx="3646170" cy="1478280"/>
            <a:chOff x="9057136" y="2052234"/>
            <a:chExt cx="3646170" cy="1478280"/>
          </a:xfrm>
        </p:grpSpPr>
        <p:sp>
          <p:nvSpPr>
            <p:cNvPr id="8" name="object 8"/>
            <p:cNvSpPr/>
            <p:nvPr/>
          </p:nvSpPr>
          <p:spPr>
            <a:xfrm>
              <a:off x="9095162" y="2090308"/>
              <a:ext cx="3568065" cy="1390015"/>
            </a:xfrm>
            <a:custGeom>
              <a:avLst/>
              <a:gdLst/>
              <a:ahLst/>
              <a:cxnLst/>
              <a:rect l="l" t="t" r="r" b="b"/>
              <a:pathLst>
                <a:path w="3568065" h="1390014">
                  <a:moveTo>
                    <a:pt x="3567522" y="1389455"/>
                  </a:moveTo>
                  <a:lnTo>
                    <a:pt x="0" y="1389455"/>
                  </a:lnTo>
                  <a:lnTo>
                    <a:pt x="0" y="0"/>
                  </a:lnTo>
                  <a:lnTo>
                    <a:pt x="3567522" y="0"/>
                  </a:lnTo>
                  <a:lnTo>
                    <a:pt x="3567522" y="138945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95211" y="2090308"/>
              <a:ext cx="3569970" cy="1402080"/>
            </a:xfrm>
            <a:custGeom>
              <a:avLst/>
              <a:gdLst/>
              <a:ahLst/>
              <a:cxnLst/>
              <a:rect l="l" t="t" r="r" b="b"/>
              <a:pathLst>
                <a:path w="3569970" h="1402079">
                  <a:moveTo>
                    <a:pt x="0" y="0"/>
                  </a:moveTo>
                  <a:lnTo>
                    <a:pt x="3569682" y="0"/>
                  </a:lnTo>
                  <a:lnTo>
                    <a:pt x="3569682" y="1401692"/>
                  </a:lnTo>
                  <a:lnTo>
                    <a:pt x="0" y="1401692"/>
                  </a:lnTo>
                  <a:lnTo>
                    <a:pt x="0" y="0"/>
                  </a:lnTo>
                </a:path>
              </a:pathLst>
            </a:custGeom>
            <a:ln w="76149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56785" y="2171013"/>
            <a:ext cx="2969895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900"/>
              </a:lnSpc>
              <a:spcBef>
                <a:spcPts val="95"/>
              </a:spcBef>
              <a:tabLst>
                <a:tab pos="1396365" algn="l"/>
              </a:tabLst>
            </a:pPr>
            <a:r>
              <a:rPr sz="2150" spc="1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Popolazione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totale 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spc="4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ff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4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tt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4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a</a:t>
            </a:r>
            <a:r>
              <a:rPr sz="21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	</a:t>
            </a:r>
            <a:r>
              <a:rPr sz="2150" spc="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C</a:t>
            </a:r>
            <a:r>
              <a:rPr sz="2150" spc="3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(</a:t>
            </a:r>
            <a:r>
              <a:rPr sz="2150" spc="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C</a:t>
            </a:r>
            <a:r>
              <a:rPr sz="2150" spc="3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)</a:t>
            </a:r>
            <a:r>
              <a:rPr sz="2150" spc="-17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:  </a:t>
            </a:r>
            <a:r>
              <a:rPr sz="2150" spc="7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</a:t>
            </a:r>
            <a:r>
              <a:rPr sz="2150" spc="-114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b="1" spc="-2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72</a:t>
            </a:r>
            <a:r>
              <a:rPr sz="2150" b="1" spc="-9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b="1" spc="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soggetti</a:t>
            </a:r>
            <a:endParaRPr sz="2150" dirty="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4086" y="2159707"/>
            <a:ext cx="3017520" cy="751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">
              <a:lnSpc>
                <a:spcPct val="116900"/>
              </a:lnSpc>
              <a:spcBef>
                <a:spcPts val="95"/>
              </a:spcBef>
            </a:pPr>
            <a:r>
              <a:rPr sz="2150" spc="10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Popolazione</a:t>
            </a:r>
            <a:r>
              <a:rPr sz="2150" spc="-13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toscana</a:t>
            </a:r>
            <a:r>
              <a:rPr sz="2150" spc="-13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di </a:t>
            </a:r>
            <a:r>
              <a:rPr sz="2150" spc="-6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r</a:t>
            </a:r>
            <a:r>
              <a:rPr sz="2150" spc="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f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r</a:t>
            </a:r>
            <a:r>
              <a:rPr sz="2150" spc="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21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m</a:t>
            </a:r>
            <a:r>
              <a:rPr sz="2150" spc="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e</a:t>
            </a:r>
            <a:r>
              <a:rPr sz="2150" spc="13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n</a:t>
            </a:r>
            <a:r>
              <a:rPr sz="2150" spc="4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</a:t>
            </a:r>
            <a:r>
              <a:rPr sz="2150" spc="15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o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(</a:t>
            </a:r>
            <a:r>
              <a:rPr sz="2150" spc="-5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</a:t>
            </a:r>
            <a:r>
              <a:rPr sz="2150" spc="-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S</a:t>
            </a:r>
            <a:r>
              <a:rPr sz="2150" spc="-20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I</a:t>
            </a:r>
            <a:r>
              <a:rPr sz="2150" spc="-185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)</a:t>
            </a:r>
            <a:r>
              <a:rPr sz="2150" spc="-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,</a:t>
            </a:r>
            <a:r>
              <a:rPr sz="2150" spc="-11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i="1" spc="-37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“</a:t>
            </a:r>
            <a:r>
              <a:rPr sz="2150" i="1" spc="65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100</a:t>
            </a:r>
            <a:r>
              <a:rPr sz="2150" i="1" spc="7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0</a:t>
            </a:r>
            <a:endParaRPr sz="215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4966" y="2976643"/>
            <a:ext cx="349504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-5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Genomes”:</a:t>
            </a:r>
            <a:r>
              <a:rPr sz="2150" i="1" spc="-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spc="8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tot</a:t>
            </a:r>
            <a:r>
              <a:rPr sz="2150" spc="-120" dirty="0">
                <a:solidFill>
                  <a:schemeClr val="bg1">
                    <a:lumMod val="85000"/>
                  </a:schemeClr>
                </a:solidFill>
                <a:latin typeface="Tahoma"/>
                <a:cs typeface="Tahoma"/>
              </a:rPr>
              <a:t> </a:t>
            </a:r>
            <a:r>
              <a:rPr sz="2150" b="1" spc="-2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107</a:t>
            </a:r>
            <a:r>
              <a:rPr sz="2150" b="1" spc="-95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50" b="1" spc="100" dirty="0">
                <a:solidFill>
                  <a:schemeClr val="bg1">
                    <a:lumMod val="85000"/>
                  </a:schemeClr>
                </a:solidFill>
                <a:latin typeface="Trebuchet MS"/>
                <a:cs typeface="Trebuchet MS"/>
              </a:rPr>
              <a:t>soggetti</a:t>
            </a:r>
            <a:endParaRPr sz="2150" dirty="0">
              <a:solidFill>
                <a:schemeClr val="bg1">
                  <a:lumMod val="85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35052" y="2722343"/>
            <a:ext cx="1089660" cy="161925"/>
            <a:chOff x="7635052" y="2722343"/>
            <a:chExt cx="1089660" cy="161925"/>
          </a:xfrm>
        </p:grpSpPr>
        <p:sp>
          <p:nvSpPr>
            <p:cNvPr id="14" name="object 14"/>
            <p:cNvSpPr/>
            <p:nvPr/>
          </p:nvSpPr>
          <p:spPr>
            <a:xfrm>
              <a:off x="7665419" y="2803018"/>
              <a:ext cx="1028700" cy="0"/>
            </a:xfrm>
            <a:custGeom>
              <a:avLst/>
              <a:gdLst/>
              <a:ahLst/>
              <a:cxnLst/>
              <a:rect l="l" t="t" r="r" b="b"/>
              <a:pathLst>
                <a:path w="1028700">
                  <a:moveTo>
                    <a:pt x="0" y="0"/>
                  </a:moveTo>
                  <a:lnTo>
                    <a:pt x="1028464" y="0"/>
                  </a:lnTo>
                </a:path>
              </a:pathLst>
            </a:custGeom>
            <a:ln w="40336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35050" y="2722345"/>
              <a:ext cx="1089660" cy="161925"/>
            </a:xfrm>
            <a:custGeom>
              <a:avLst/>
              <a:gdLst/>
              <a:ahLst/>
              <a:cxnLst/>
              <a:rect l="l" t="t" r="r" b="b"/>
              <a:pathLst>
                <a:path w="1089659" h="161925">
                  <a:moveTo>
                    <a:pt x="40487" y="17500"/>
                  </a:moveTo>
                  <a:lnTo>
                    <a:pt x="22923" y="0"/>
                  </a:lnTo>
                  <a:lnTo>
                    <a:pt x="20243" y="0"/>
                  </a:lnTo>
                  <a:lnTo>
                    <a:pt x="17551" y="0"/>
                  </a:lnTo>
                  <a:lnTo>
                    <a:pt x="0" y="17500"/>
                  </a:lnTo>
                  <a:lnTo>
                    <a:pt x="0" y="143852"/>
                  </a:lnTo>
                  <a:lnTo>
                    <a:pt x="17551" y="161353"/>
                  </a:lnTo>
                  <a:lnTo>
                    <a:pt x="22923" y="161353"/>
                  </a:lnTo>
                  <a:lnTo>
                    <a:pt x="40487" y="143852"/>
                  </a:lnTo>
                  <a:lnTo>
                    <a:pt x="40487" y="17500"/>
                  </a:lnTo>
                  <a:close/>
                </a:path>
                <a:path w="1089659" h="161925">
                  <a:moveTo>
                    <a:pt x="1089190" y="17500"/>
                  </a:moveTo>
                  <a:lnTo>
                    <a:pt x="1071638" y="0"/>
                  </a:lnTo>
                  <a:lnTo>
                    <a:pt x="1068946" y="0"/>
                  </a:lnTo>
                  <a:lnTo>
                    <a:pt x="1066266" y="0"/>
                  </a:lnTo>
                  <a:lnTo>
                    <a:pt x="1048702" y="17500"/>
                  </a:lnTo>
                  <a:lnTo>
                    <a:pt x="1048702" y="143852"/>
                  </a:lnTo>
                  <a:lnTo>
                    <a:pt x="1066266" y="161353"/>
                  </a:lnTo>
                  <a:lnTo>
                    <a:pt x="1071638" y="161353"/>
                  </a:lnTo>
                  <a:lnTo>
                    <a:pt x="1089190" y="143852"/>
                  </a:lnTo>
                  <a:lnTo>
                    <a:pt x="1089190" y="17500"/>
                  </a:lnTo>
                  <a:close/>
                </a:path>
              </a:pathLst>
            </a:custGeom>
            <a:solidFill>
              <a:srgbClr val="997D1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952791" y="6493239"/>
            <a:ext cx="3714750" cy="1628775"/>
          </a:xfrm>
          <a:custGeom>
            <a:avLst/>
            <a:gdLst/>
            <a:ahLst/>
            <a:cxnLst/>
            <a:rect l="l" t="t" r="r" b="b"/>
            <a:pathLst>
              <a:path w="3714750" h="1628775">
                <a:moveTo>
                  <a:pt x="0" y="0"/>
                </a:moveTo>
                <a:lnTo>
                  <a:pt x="3714589" y="0"/>
                </a:lnTo>
                <a:lnTo>
                  <a:pt x="3714589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2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4529" y="6467858"/>
            <a:ext cx="3771900" cy="162877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50334" y="6477644"/>
            <a:ext cx="3078480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530"/>
              </a:spcBef>
            </a:pPr>
            <a:r>
              <a:rPr sz="2250" spc="125" dirty="0">
                <a:latin typeface="Tahoma"/>
                <a:cs typeface="Tahoma"/>
              </a:rPr>
              <a:t>Con</a:t>
            </a:r>
            <a:r>
              <a:rPr sz="2250" spc="-140" dirty="0">
                <a:latin typeface="Tahoma"/>
                <a:cs typeface="Tahoma"/>
              </a:rPr>
              <a:t> </a:t>
            </a:r>
            <a:r>
              <a:rPr sz="2250" spc="90" dirty="0">
                <a:latin typeface="Tahoma"/>
                <a:cs typeface="Tahoma"/>
              </a:rPr>
              <a:t>dilatazione</a:t>
            </a:r>
            <a:r>
              <a:rPr sz="2250" spc="-140" dirty="0">
                <a:latin typeface="Tahoma"/>
                <a:cs typeface="Tahoma"/>
              </a:rPr>
              <a:t> </a:t>
            </a:r>
            <a:r>
              <a:rPr sz="2250" spc="-70" dirty="0">
                <a:latin typeface="Tahoma"/>
                <a:cs typeface="Tahoma"/>
              </a:rPr>
              <a:t>(CD):</a:t>
            </a:r>
            <a:endParaRPr sz="2250" dirty="0">
              <a:latin typeface="Tahoma"/>
              <a:cs typeface="Tahoma"/>
            </a:endParaRPr>
          </a:p>
          <a:p>
            <a:pPr marL="343535" marR="5080" indent="-331470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latin typeface="Trebuchet MS"/>
                <a:cs typeface="Trebuchet MS"/>
              </a:rPr>
              <a:t>43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soggetti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ahoma"/>
                <a:cs typeface="Tahoma"/>
              </a:rPr>
              <a:t>con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valori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di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DTDVS</a:t>
            </a:r>
            <a:r>
              <a:rPr sz="1550" spc="-9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e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-5" dirty="0">
                <a:latin typeface="Tahoma"/>
                <a:cs typeface="Tahoma"/>
              </a:rPr>
              <a:t>VTDVS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sz="1550" spc="-245" dirty="0">
                <a:latin typeface="Tahoma"/>
                <a:cs typeface="Tahoma"/>
              </a:rPr>
              <a:t>≥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40" dirty="0">
                <a:latin typeface="Tahoma"/>
                <a:cs typeface="Tahoma"/>
              </a:rPr>
              <a:t> ai valori soglia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66330" y="6503025"/>
            <a:ext cx="3082925" cy="12573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1530"/>
              </a:spcBef>
            </a:pPr>
            <a:r>
              <a:rPr sz="2250" spc="75" dirty="0">
                <a:latin typeface="Tahoma"/>
                <a:cs typeface="Tahoma"/>
              </a:rPr>
              <a:t>Senza</a:t>
            </a:r>
            <a:r>
              <a:rPr sz="2250" spc="-145" dirty="0">
                <a:latin typeface="Tahoma"/>
                <a:cs typeface="Tahoma"/>
              </a:rPr>
              <a:t> </a:t>
            </a:r>
            <a:r>
              <a:rPr sz="2250" spc="90" dirty="0">
                <a:latin typeface="Tahoma"/>
                <a:cs typeface="Tahoma"/>
              </a:rPr>
              <a:t>dilatazione</a:t>
            </a:r>
            <a:r>
              <a:rPr sz="2250" spc="-145" dirty="0">
                <a:latin typeface="Tahoma"/>
                <a:cs typeface="Tahoma"/>
              </a:rPr>
              <a:t> </a:t>
            </a:r>
            <a:r>
              <a:rPr sz="2250" spc="-90" dirty="0">
                <a:latin typeface="Tahoma"/>
                <a:cs typeface="Tahoma"/>
              </a:rPr>
              <a:t>(SD):</a:t>
            </a:r>
            <a:endParaRPr sz="2250" dirty="0">
              <a:latin typeface="Tahoma"/>
              <a:cs typeface="Tahoma"/>
            </a:endParaRPr>
          </a:p>
          <a:p>
            <a:pPr marL="16510" marR="5080" algn="ctr">
              <a:lnSpc>
                <a:spcPct val="148300"/>
              </a:lnSpc>
              <a:spcBef>
                <a:spcPts val="50"/>
              </a:spcBef>
            </a:pPr>
            <a:r>
              <a:rPr sz="1550" b="1" spc="-30" dirty="0">
                <a:latin typeface="Trebuchet MS"/>
                <a:cs typeface="Trebuchet MS"/>
              </a:rPr>
              <a:t>12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soggetti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ahoma"/>
                <a:cs typeface="Tahoma"/>
              </a:rPr>
              <a:t>con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45" dirty="0">
                <a:latin typeface="Tahoma"/>
                <a:cs typeface="Tahoma"/>
              </a:rPr>
              <a:t>valori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60" dirty="0">
                <a:latin typeface="Tahoma"/>
                <a:cs typeface="Tahoma"/>
              </a:rPr>
              <a:t>di</a:t>
            </a:r>
            <a:r>
              <a:rPr sz="1550" spc="-90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DTDVS</a:t>
            </a:r>
            <a:r>
              <a:rPr sz="1550" spc="-95" dirty="0">
                <a:latin typeface="Tahoma"/>
                <a:cs typeface="Tahoma"/>
              </a:rPr>
              <a:t> </a:t>
            </a:r>
            <a:r>
              <a:rPr sz="1550" spc="50" dirty="0">
                <a:latin typeface="Tahoma"/>
                <a:cs typeface="Tahoma"/>
              </a:rPr>
              <a:t>e </a:t>
            </a:r>
            <a:r>
              <a:rPr sz="1550" spc="-470" dirty="0">
                <a:latin typeface="Tahoma"/>
                <a:cs typeface="Tahoma"/>
              </a:rPr>
              <a:t> </a:t>
            </a:r>
            <a:r>
              <a:rPr sz="1550" spc="-5" dirty="0">
                <a:latin typeface="Tahoma"/>
                <a:cs typeface="Tahoma"/>
              </a:rPr>
              <a:t>VTDVS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-170" dirty="0">
                <a:latin typeface="Tahoma"/>
                <a:cs typeface="Tahoma"/>
              </a:rPr>
              <a:t> </a:t>
            </a:r>
            <a:r>
              <a:rPr sz="1550" spc="-245" dirty="0">
                <a:latin typeface="Tahoma"/>
                <a:cs typeface="Tahoma"/>
              </a:rPr>
              <a:t>&lt;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a</a:t>
            </a:r>
            <a:r>
              <a:rPr lang="it-IT" sz="1550" spc="40" dirty="0">
                <a:latin typeface="Tahoma"/>
                <a:cs typeface="Tahoma"/>
              </a:rPr>
              <a:t>i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45" dirty="0">
                <a:latin typeface="Tahoma"/>
                <a:cs typeface="Tahoma"/>
              </a:rPr>
              <a:t>valori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lang="it-IT" sz="1550" spc="55" dirty="0">
                <a:latin typeface="Tahoma"/>
                <a:cs typeface="Tahoma"/>
              </a:rPr>
              <a:t>soglia</a:t>
            </a:r>
            <a:endParaRPr sz="1550" dirty="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66686" y="7242902"/>
            <a:ext cx="1029335" cy="152400"/>
            <a:chOff x="7662950" y="7252679"/>
            <a:chExt cx="1029335" cy="152400"/>
          </a:xfrm>
        </p:grpSpPr>
        <p:sp>
          <p:nvSpPr>
            <p:cNvPr id="21" name="object 21"/>
            <p:cNvSpPr/>
            <p:nvPr/>
          </p:nvSpPr>
          <p:spPr>
            <a:xfrm>
              <a:off x="7691632" y="7328879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>
                  <a:moveTo>
                    <a:pt x="0" y="0"/>
                  </a:moveTo>
                  <a:lnTo>
                    <a:pt x="971440" y="0"/>
                  </a:lnTo>
                </a:path>
              </a:pathLst>
            </a:custGeom>
            <a:ln w="38099">
              <a:solidFill>
                <a:srgbClr val="008F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62939" y="7252689"/>
              <a:ext cx="1029335" cy="152400"/>
            </a:xfrm>
            <a:custGeom>
              <a:avLst/>
              <a:gdLst/>
              <a:ahLst/>
              <a:cxnLst/>
              <a:rect l="l" t="t" r="r" b="b"/>
              <a:pathLst>
                <a:path w="1029334" h="152400">
                  <a:moveTo>
                    <a:pt x="38252" y="16522"/>
                  </a:moveTo>
                  <a:lnTo>
                    <a:pt x="21666" y="0"/>
                  </a:lnTo>
                  <a:lnTo>
                    <a:pt x="19126" y="0"/>
                  </a:lnTo>
                  <a:lnTo>
                    <a:pt x="16586" y="0"/>
                  </a:lnTo>
                  <a:lnTo>
                    <a:pt x="0" y="16522"/>
                  </a:lnTo>
                  <a:lnTo>
                    <a:pt x="0" y="135877"/>
                  </a:lnTo>
                  <a:lnTo>
                    <a:pt x="16586" y="152400"/>
                  </a:lnTo>
                  <a:lnTo>
                    <a:pt x="21666" y="152400"/>
                  </a:lnTo>
                  <a:lnTo>
                    <a:pt x="38252" y="135877"/>
                  </a:lnTo>
                  <a:lnTo>
                    <a:pt x="38252" y="16522"/>
                  </a:lnTo>
                  <a:close/>
                </a:path>
                <a:path w="1029334" h="152400">
                  <a:moveTo>
                    <a:pt x="1028814" y="16522"/>
                  </a:moveTo>
                  <a:lnTo>
                    <a:pt x="1012228" y="0"/>
                  </a:lnTo>
                  <a:lnTo>
                    <a:pt x="1009688" y="0"/>
                  </a:lnTo>
                  <a:lnTo>
                    <a:pt x="1007148" y="0"/>
                  </a:lnTo>
                  <a:lnTo>
                    <a:pt x="990561" y="16522"/>
                  </a:lnTo>
                  <a:lnTo>
                    <a:pt x="990561" y="135877"/>
                  </a:lnTo>
                  <a:lnTo>
                    <a:pt x="1007148" y="152400"/>
                  </a:lnTo>
                  <a:lnTo>
                    <a:pt x="1012228" y="152400"/>
                  </a:lnTo>
                  <a:lnTo>
                    <a:pt x="1028814" y="135877"/>
                  </a:lnTo>
                  <a:lnTo>
                    <a:pt x="1028814" y="16522"/>
                  </a:lnTo>
                  <a:close/>
                </a:path>
              </a:pathLst>
            </a:custGeom>
            <a:solidFill>
              <a:srgbClr val="008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13">
            <a:extLst>
              <a:ext uri="{FF2B5EF4-FFF2-40B4-BE49-F238E27FC236}">
                <a16:creationId xmlns:a16="http://schemas.microsoft.com/office/drawing/2014/main" id="{2C350493-A1F0-4F55-A8E2-E79A4C39A7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27" name="object 3">
            <a:extLst>
              <a:ext uri="{FF2B5EF4-FFF2-40B4-BE49-F238E27FC236}">
                <a16:creationId xmlns:a16="http://schemas.microsoft.com/office/drawing/2014/main" id="{99188A57-60DC-547A-6D87-BA72EB2AB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42251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0360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Introduzione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00" y="1001459"/>
            <a:ext cx="9055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35" dirty="0">
                <a:latin typeface="Arial"/>
                <a:cs typeface="Arial"/>
              </a:rPr>
              <a:t>Cardiomiopatia</a:t>
            </a:r>
            <a:r>
              <a:rPr sz="4400" b="1" spc="-75" dirty="0">
                <a:latin typeface="Arial"/>
                <a:cs typeface="Arial"/>
              </a:rPr>
              <a:t> </a:t>
            </a:r>
            <a:r>
              <a:rPr sz="4400" b="1" spc="195" dirty="0">
                <a:latin typeface="Arial"/>
                <a:cs typeface="Arial"/>
              </a:rPr>
              <a:t>Dilatativa</a:t>
            </a:r>
            <a:r>
              <a:rPr sz="4400" b="1" spc="-75" dirty="0">
                <a:latin typeface="Arial"/>
                <a:cs typeface="Arial"/>
              </a:rPr>
              <a:t> </a:t>
            </a:r>
            <a:r>
              <a:rPr sz="4400" b="1" spc="40" dirty="0">
                <a:latin typeface="Arial"/>
                <a:cs typeface="Arial"/>
              </a:rPr>
              <a:t>(DCM)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16736" y="4148542"/>
            <a:ext cx="5470486" cy="1761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-2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Dilatazione</a:t>
            </a:r>
            <a:r>
              <a:rPr sz="285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3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ventricolare</a:t>
            </a:r>
            <a:endParaRPr lang="it-IT" sz="2850" spc="-3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-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Assottigliamento</a:t>
            </a:r>
            <a:r>
              <a:rPr sz="285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del</a:t>
            </a:r>
            <a:r>
              <a:rPr sz="2850" spc="-13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1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miocardio</a:t>
            </a:r>
            <a:endParaRPr lang="it-IT" sz="2850" spc="1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36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50" spc="35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Disfunzione</a:t>
            </a:r>
            <a:r>
              <a:rPr sz="285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</a:t>
            </a:r>
            <a:r>
              <a:rPr sz="2850" spc="-12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sz="2850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sistole</a:t>
            </a:r>
            <a:endParaRPr sz="28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BAB5BE08-C891-BF4D-CD74-C56FC15E9007}"/>
              </a:ext>
            </a:extLst>
          </p:cNvPr>
          <p:cNvSpPr/>
          <p:nvPr/>
        </p:nvSpPr>
        <p:spPr>
          <a:xfrm>
            <a:off x="11242079" y="3771900"/>
            <a:ext cx="6019800" cy="25146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A689894-2E09-0525-FB97-336D83A3E44B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Ferreira et al., 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334" y="3409122"/>
            <a:ext cx="8889408" cy="47038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9B6E17-01B4-8753-F597-FA888CCAB49B}"/>
              </a:ext>
            </a:extLst>
          </p:cNvPr>
          <p:cNvSpPr txBox="1"/>
          <p:nvPr/>
        </p:nvSpPr>
        <p:spPr>
          <a:xfrm>
            <a:off x="1418334" y="8239585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=0,6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33C6802-06C6-7EFB-09F4-E002708D25A4}"/>
              </a:ext>
            </a:extLst>
          </p:cNvPr>
          <p:cNvSpPr/>
          <p:nvPr/>
        </p:nvSpPr>
        <p:spPr>
          <a:xfrm>
            <a:off x="4794696" y="6667500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CE5F3BB-AC70-A8EB-DA09-76682280C099}"/>
              </a:ext>
            </a:extLst>
          </p:cNvPr>
          <p:cNvSpPr/>
          <p:nvPr/>
        </p:nvSpPr>
        <p:spPr>
          <a:xfrm>
            <a:off x="8915399" y="6439624"/>
            <a:ext cx="457200" cy="45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6205FB-5FEF-8206-47B2-90BC82A474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00569B8-F9E9-FFD6-0372-D0ECCF19E4C9}"/>
              </a:ext>
            </a:extLst>
          </p:cNvPr>
          <p:cNvSpPr txBox="1"/>
          <p:nvPr/>
        </p:nvSpPr>
        <p:spPr>
          <a:xfrm>
            <a:off x="11201400" y="4055308"/>
            <a:ext cx="7477240" cy="1935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TT meno frequente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GT nel gruppo CD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GG nel gruppo SD</a:t>
            </a:r>
          </a:p>
        </p:txBody>
      </p:sp>
    </p:spTree>
    <p:extLst>
      <p:ext uri="{BB962C8B-B14F-4D97-AF65-F5344CB8AC3E}">
        <p14:creationId xmlns:p14="http://schemas.microsoft.com/office/powerpoint/2010/main" val="153102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2" y="0"/>
            <a:ext cx="8248876" cy="27885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85" dirty="0">
                <a:latin typeface="Arial" panose="020B0604020202020204" pitchFamily="34" charset="0"/>
                <a:cs typeface="Arial" panose="020B0604020202020204" pitchFamily="34" charset="0"/>
              </a:rPr>
              <a:t>genotipiche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334" y="3409122"/>
            <a:ext cx="8889408" cy="470386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A0255C7A-2A72-2F6F-857A-CCE629CA153D}"/>
              </a:ext>
            </a:extLst>
          </p:cNvPr>
          <p:cNvSpPr txBox="1"/>
          <p:nvPr/>
        </p:nvSpPr>
        <p:spPr>
          <a:xfrm>
            <a:off x="11201400" y="4055308"/>
            <a:ext cx="7477240" cy="1935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TT meno frequente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GT nel gruppo CD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dei GG nel gruppo SD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9B6E17-01B4-8753-F597-FA888CCAB49B}"/>
              </a:ext>
            </a:extLst>
          </p:cNvPr>
          <p:cNvSpPr txBox="1"/>
          <p:nvPr/>
        </p:nvSpPr>
        <p:spPr>
          <a:xfrm>
            <a:off x="1418334" y="8239585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=0,6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7BDB55B-97A7-726B-DDEE-14CE467FFED7}"/>
              </a:ext>
            </a:extLst>
          </p:cNvPr>
          <p:cNvCxnSpPr>
            <a:cxnSpLocks/>
          </p:cNvCxnSpPr>
          <p:nvPr/>
        </p:nvCxnSpPr>
        <p:spPr>
          <a:xfrm flipV="1">
            <a:off x="8229600" y="4610100"/>
            <a:ext cx="0" cy="41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159BC04-6B9C-5860-7A85-017EE3C6EFA2}"/>
              </a:ext>
            </a:extLst>
          </p:cNvPr>
          <p:cNvCxnSpPr>
            <a:cxnSpLocks/>
          </p:cNvCxnSpPr>
          <p:nvPr/>
        </p:nvCxnSpPr>
        <p:spPr>
          <a:xfrm flipV="1">
            <a:off x="3200400" y="4343400"/>
            <a:ext cx="0" cy="41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>
            <a:extLst>
              <a:ext uri="{FF2B5EF4-FFF2-40B4-BE49-F238E27FC236}">
                <a16:creationId xmlns:a16="http://schemas.microsoft.com/office/drawing/2014/main" id="{3A92BE18-A758-2BC4-2A8D-454AE06EE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388305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>
            <a:extLst>
              <a:ext uri="{FF2B5EF4-FFF2-40B4-BE49-F238E27FC236}">
                <a16:creationId xmlns:a16="http://schemas.microsoft.com/office/drawing/2014/main" id="{03F1259A-0300-1F88-8C05-A04751DE6B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795" y="3314700"/>
            <a:ext cx="8986839" cy="4325782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D94A27F-E3CE-1BC3-739C-73648012D3CD}"/>
              </a:ext>
            </a:extLst>
          </p:cNvPr>
          <p:cNvSpPr txBox="1"/>
          <p:nvPr/>
        </p:nvSpPr>
        <p:spPr>
          <a:xfrm>
            <a:off x="1016446" y="724687"/>
            <a:ext cx="8013700" cy="166179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5"/>
              </a:spcBef>
            </a:pP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5" dirty="0">
                <a:latin typeface="Arial" panose="020B0604020202020204" pitchFamily="34" charset="0"/>
                <a:cs typeface="Arial" panose="020B0604020202020204" pitchFamily="34" charset="0"/>
              </a:rPr>
              <a:t>statistica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4400" b="1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3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3200" spc="40" dirty="0" err="1">
                <a:latin typeface="Arial" panose="020B0604020202020204" pitchFamily="34" charset="0"/>
                <a:cs typeface="Arial" panose="020B0604020202020204" pitchFamily="34" charset="0"/>
              </a:rPr>
              <a:t>Frequenze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sz="3200" spc="85" dirty="0" err="1">
                <a:latin typeface="Arial" panose="020B0604020202020204" pitchFamily="34" charset="0"/>
                <a:cs typeface="Arial" panose="020B0604020202020204" pitchFamily="34" charset="0"/>
              </a:rPr>
              <a:t>iche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50" dirty="0">
                <a:latin typeface="Arial" panose="020B0604020202020204" pitchFamily="34" charset="0"/>
                <a:cs typeface="Arial" panose="020B0604020202020204" pitchFamily="34" charset="0"/>
              </a:rPr>
              <a:t>osservate</a:t>
            </a:r>
            <a:r>
              <a:rPr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55" dirty="0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209E7685-7D4E-7B9C-82E0-12D2275D8501}"/>
              </a:ext>
            </a:extLst>
          </p:cNvPr>
          <p:cNvSpPr txBox="1"/>
          <p:nvPr/>
        </p:nvSpPr>
        <p:spPr>
          <a:xfrm>
            <a:off x="11201400" y="3839617"/>
            <a:ext cx="6477000" cy="260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Prevalenza dell’allele G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r>
              <a:rPr lang="it-IT" sz="2600" spc="80" dirty="0">
                <a:latin typeface="Microsoft Sans Serif"/>
                <a:cs typeface="Microsoft Sans Serif"/>
              </a:rPr>
              <a:t>Aumento di  T nel gruppo CD rispetto a SD</a:t>
            </a:r>
          </a:p>
          <a:p>
            <a:pPr marL="469900" marR="657860" indent="-457200">
              <a:lnSpc>
                <a:spcPct val="168300"/>
              </a:lnSpc>
              <a:buFont typeface="Arial" panose="020B0604020202020204" pitchFamily="34" charset="0"/>
              <a:buChar char="•"/>
            </a:pPr>
            <a:endParaRPr lang="it-IT" sz="2600" spc="80" dirty="0">
              <a:latin typeface="Microsoft Sans Serif"/>
              <a:cs typeface="Microsoft Sans Serif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2BD06A-8E42-20E1-CB91-E3B6465CA308}"/>
              </a:ext>
            </a:extLst>
          </p:cNvPr>
          <p:cNvSpPr txBox="1"/>
          <p:nvPr/>
        </p:nvSpPr>
        <p:spPr>
          <a:xfrm>
            <a:off x="1563795" y="7640482"/>
            <a:ext cx="914400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57860">
              <a:lnSpc>
                <a:spcPct val="168300"/>
              </a:lnSpc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Test del chi quadrato (</a:t>
            </a:r>
            <a:r>
              <a:rPr lang="el-GR" b="0" i="0" dirty="0">
                <a:effectLst/>
                <a:latin typeface="arial" panose="020B0604020202020204" pitchFamily="34" charset="0"/>
              </a:rPr>
              <a:t>χ²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03BB832E-5A68-7A68-CB26-24184A5BE9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38152" y="8112990"/>
            <a:ext cx="3131514" cy="988243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86A0E837-0533-DBF3-41DA-D390BEC85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795" y="516952"/>
            <a:ext cx="15428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9775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2C83685-0486-0D14-363F-CF391784134A}"/>
              </a:ext>
            </a:extLst>
          </p:cNvPr>
          <p:cNvCxnSpPr/>
          <p:nvPr/>
        </p:nvCxnSpPr>
        <p:spPr>
          <a:xfrm flipV="1">
            <a:off x="9829800" y="5524500"/>
            <a:ext cx="0" cy="7044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80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0036"/>
            <a:ext cx="18287999" cy="20939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862" y="723115"/>
            <a:ext cx="65103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5" dirty="0">
                <a:latin typeface="Arial" panose="020B0604020202020204" pitchFamily="34" charset="0"/>
                <a:cs typeface="Arial" panose="020B0604020202020204" pitchFamily="34" charset="0"/>
              </a:rPr>
              <a:t>Conclusioni e prospettive future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872" y="8390142"/>
            <a:ext cx="3131515" cy="9882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1D1913-FE54-7AF8-DF69-D19501175B6A}"/>
              </a:ext>
            </a:extLst>
          </p:cNvPr>
          <p:cNvSpPr txBox="1"/>
          <p:nvPr/>
        </p:nvSpPr>
        <p:spPr>
          <a:xfrm>
            <a:off x="919160" y="2098698"/>
            <a:ext cx="8229600" cy="364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stato ipotizzato un effetto cumulativo tra gli eterozigoti e gli omozigoti TT, che, tuttavia, al momento non risulta significativo, probabilmente per via del ridotto numero di soggetti analizzati. </a:t>
            </a:r>
            <a:r>
              <a:rPr lang="it-IT" sz="2000" spc="75" dirty="0">
                <a:latin typeface="Arial" panose="020B0604020202020204" pitchFamily="34" charset="0"/>
                <a:cs typeface="Arial" panose="020B0604020202020204" pitchFamily="34" charset="0"/>
              </a:rPr>
              <a:t>A tal proposito, l’obiettivo principale è quello di ampliare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35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75" dirty="0">
                <a:latin typeface="Arial" panose="020B0604020202020204" pitchFamily="34" charset="0"/>
                <a:cs typeface="Arial" panose="020B0604020202020204" pitchFamily="34" charset="0"/>
              </a:rPr>
              <a:t>popolazioni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95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1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90" dirty="0">
                <a:latin typeface="Arial" panose="020B0604020202020204" pitchFamily="34" charset="0"/>
                <a:cs typeface="Arial" panose="020B0604020202020204" pitchFamily="34" charset="0"/>
              </a:rPr>
              <a:t>controllo.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2931E003-8DAB-0537-360F-FEFD9B5F8D56}"/>
              </a:ext>
            </a:extLst>
          </p:cNvPr>
          <p:cNvSpPr/>
          <p:nvPr/>
        </p:nvSpPr>
        <p:spPr>
          <a:xfrm>
            <a:off x="614362" y="2441173"/>
            <a:ext cx="9220200" cy="2588429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DF91531F-37A4-33C3-3CF1-26E3294280CC}"/>
              </a:ext>
            </a:extLst>
          </p:cNvPr>
          <p:cNvCxnSpPr/>
          <p:nvPr/>
        </p:nvCxnSpPr>
        <p:spPr>
          <a:xfrm>
            <a:off x="4724400" y="5029602"/>
            <a:ext cx="2590800" cy="1696430"/>
          </a:xfrm>
          <a:prstGeom prst="bentConnector3">
            <a:avLst/>
          </a:prstGeom>
          <a:ln w="38100">
            <a:solidFill>
              <a:srgbClr val="2F75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5">
            <a:extLst>
              <a:ext uri="{FF2B5EF4-FFF2-40B4-BE49-F238E27FC236}">
                <a16:creationId xmlns:a16="http://schemas.microsoft.com/office/drawing/2014/main" id="{23B32EC8-50B5-56B0-7B25-7AFAE9AE3460}"/>
              </a:ext>
            </a:extLst>
          </p:cNvPr>
          <p:cNvSpPr txBox="1"/>
          <p:nvPr/>
        </p:nvSpPr>
        <p:spPr>
          <a:xfrm>
            <a:off x="7620000" y="5690330"/>
            <a:ext cx="8001000" cy="276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6700"/>
              </a:lnSpc>
              <a:buFont typeface="Arial" panose="020B0604020202020204" pitchFamily="34" charset="0"/>
              <a:buChar char="•"/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Comprendere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0" dirty="0">
                <a:latin typeface="Arial" panose="020B0604020202020204" pitchFamily="34" charset="0"/>
                <a:cs typeface="Arial" panose="020B0604020202020204" pitchFamily="34" charset="0"/>
              </a:rPr>
              <a:t>polimorfismo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rs1799983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contesti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cellulari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differenti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(come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spc="7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20" dirty="0">
                <a:latin typeface="Arial" panose="020B0604020202020204" pitchFamily="34" charset="0"/>
                <a:cs typeface="Arial" panose="020B0604020202020204" pitchFamily="34" charset="0"/>
              </a:rPr>
              <a:t>POAG</a:t>
            </a:r>
            <a:r>
              <a:rPr lang="it-IT" sz="2000" i="1" spc="-2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Salari et al., 2021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spc="-2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sz="2000" spc="-6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6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206700"/>
              </a:lnSpc>
              <a:buFont typeface="Arial" panose="020B0604020202020204" pitchFamily="34" charset="0"/>
              <a:buChar char="•"/>
            </a:pPr>
            <a:r>
              <a:rPr lang="it-IT" sz="2000" spc="50" dirty="0">
                <a:latin typeface="Arial" panose="020B0604020202020204" pitchFamily="34" charset="0"/>
                <a:cs typeface="Arial" panose="020B0604020202020204" pitchFamily="34" charset="0"/>
              </a:rPr>
              <a:t>Considerare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latin typeface="Arial" panose="020B0604020202020204" pitchFamily="34" charset="0"/>
                <a:cs typeface="Arial" panose="020B0604020202020204" pitchFamily="34" charset="0"/>
              </a:rPr>
              <a:t>l'eventualità </a:t>
            </a:r>
            <a:r>
              <a:rPr sz="2000" spc="1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145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possibile </a:t>
            </a:r>
            <a:r>
              <a:rPr sz="2000" spc="125" dirty="0">
                <a:latin typeface="Arial" panose="020B0604020202020204" pitchFamily="34" charset="0"/>
                <a:cs typeface="Arial" panose="020B0604020202020204" pitchFamily="34" charset="0"/>
              </a:rPr>
              <a:t>ruolo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strutturale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spc="35" dirty="0">
                <a:latin typeface="Arial" panose="020B0604020202020204" pitchFamily="34" charset="0"/>
                <a:cs typeface="Arial" panose="020B0604020202020204" pitchFamily="34" charset="0"/>
              </a:rPr>
              <a:t>carico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proteina 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CaV-1,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quindi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sz="2000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membrane.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D306FB37-54E7-D4DB-7232-9415AB0100B5}"/>
              </a:ext>
            </a:extLst>
          </p:cNvPr>
          <p:cNvSpPr/>
          <p:nvPr/>
        </p:nvSpPr>
        <p:spPr>
          <a:xfrm>
            <a:off x="7391399" y="5899918"/>
            <a:ext cx="8610600" cy="2910897"/>
          </a:xfrm>
          <a:custGeom>
            <a:avLst/>
            <a:gdLst/>
            <a:ahLst/>
            <a:cxnLst/>
            <a:rect l="l" t="t" r="r" b="b"/>
            <a:pathLst>
              <a:path w="6086475" h="2667000">
                <a:moveTo>
                  <a:pt x="57175" y="130226"/>
                </a:moveTo>
                <a:lnTo>
                  <a:pt x="0" y="130226"/>
                </a:lnTo>
                <a:lnTo>
                  <a:pt x="0" y="0"/>
                </a:lnTo>
                <a:lnTo>
                  <a:pt x="0" y="57124"/>
                </a:lnTo>
                <a:lnTo>
                  <a:pt x="57175" y="57124"/>
                </a:lnTo>
                <a:lnTo>
                  <a:pt x="57175" y="130226"/>
                </a:lnTo>
                <a:close/>
              </a:path>
              <a:path w="6086475" h="2667000">
                <a:moveTo>
                  <a:pt x="57175" y="57124"/>
                </a:moveTo>
                <a:lnTo>
                  <a:pt x="0" y="57124"/>
                </a:lnTo>
                <a:lnTo>
                  <a:pt x="0" y="0"/>
                </a:lnTo>
                <a:lnTo>
                  <a:pt x="57175" y="0"/>
                </a:lnTo>
                <a:lnTo>
                  <a:pt x="57175" y="57124"/>
                </a:lnTo>
                <a:close/>
              </a:path>
              <a:path w="6086475" h="2667000">
                <a:moveTo>
                  <a:pt x="171525" y="57124"/>
                </a:moveTo>
                <a:lnTo>
                  <a:pt x="57175" y="57124"/>
                </a:lnTo>
                <a:lnTo>
                  <a:pt x="57175" y="0"/>
                </a:lnTo>
                <a:lnTo>
                  <a:pt x="171525" y="0"/>
                </a:lnTo>
                <a:lnTo>
                  <a:pt x="171525" y="57124"/>
                </a:lnTo>
                <a:close/>
              </a:path>
              <a:path w="6086475" h="2667000">
                <a:moveTo>
                  <a:pt x="400226" y="57124"/>
                </a:moveTo>
                <a:lnTo>
                  <a:pt x="228701" y="57124"/>
                </a:lnTo>
                <a:lnTo>
                  <a:pt x="228701" y="0"/>
                </a:lnTo>
                <a:lnTo>
                  <a:pt x="400226" y="0"/>
                </a:lnTo>
                <a:lnTo>
                  <a:pt x="400226" y="57124"/>
                </a:lnTo>
                <a:close/>
              </a:path>
              <a:path w="6086475" h="2667000">
                <a:moveTo>
                  <a:pt x="628927" y="57124"/>
                </a:moveTo>
                <a:lnTo>
                  <a:pt x="457401" y="57124"/>
                </a:lnTo>
                <a:lnTo>
                  <a:pt x="457401" y="0"/>
                </a:lnTo>
                <a:lnTo>
                  <a:pt x="628927" y="0"/>
                </a:lnTo>
                <a:lnTo>
                  <a:pt x="628927" y="57124"/>
                </a:lnTo>
                <a:close/>
              </a:path>
              <a:path w="6086475" h="2667000">
                <a:moveTo>
                  <a:pt x="857627" y="57124"/>
                </a:moveTo>
                <a:lnTo>
                  <a:pt x="686102" y="57124"/>
                </a:lnTo>
                <a:lnTo>
                  <a:pt x="686102" y="0"/>
                </a:lnTo>
                <a:lnTo>
                  <a:pt x="857627" y="0"/>
                </a:lnTo>
                <a:lnTo>
                  <a:pt x="857627" y="57124"/>
                </a:lnTo>
                <a:close/>
              </a:path>
              <a:path w="6086475" h="2667000">
                <a:moveTo>
                  <a:pt x="1086328" y="57124"/>
                </a:moveTo>
                <a:lnTo>
                  <a:pt x="914803" y="57124"/>
                </a:lnTo>
                <a:lnTo>
                  <a:pt x="914803" y="0"/>
                </a:lnTo>
                <a:lnTo>
                  <a:pt x="1086328" y="0"/>
                </a:lnTo>
                <a:lnTo>
                  <a:pt x="1086328" y="57124"/>
                </a:lnTo>
                <a:close/>
              </a:path>
              <a:path w="6086475" h="2667000">
                <a:moveTo>
                  <a:pt x="1315029" y="57124"/>
                </a:moveTo>
                <a:lnTo>
                  <a:pt x="1143503" y="57124"/>
                </a:lnTo>
                <a:lnTo>
                  <a:pt x="1143503" y="0"/>
                </a:lnTo>
                <a:lnTo>
                  <a:pt x="1315029" y="0"/>
                </a:lnTo>
                <a:lnTo>
                  <a:pt x="1315029" y="57124"/>
                </a:lnTo>
                <a:close/>
              </a:path>
              <a:path w="6086475" h="2667000">
                <a:moveTo>
                  <a:pt x="1543729" y="57124"/>
                </a:moveTo>
                <a:lnTo>
                  <a:pt x="1372204" y="57124"/>
                </a:lnTo>
                <a:lnTo>
                  <a:pt x="1372204" y="0"/>
                </a:lnTo>
                <a:lnTo>
                  <a:pt x="1543729" y="0"/>
                </a:lnTo>
                <a:lnTo>
                  <a:pt x="1543729" y="57124"/>
                </a:lnTo>
                <a:close/>
              </a:path>
              <a:path w="6086475" h="2667000">
                <a:moveTo>
                  <a:pt x="1772430" y="57124"/>
                </a:moveTo>
                <a:lnTo>
                  <a:pt x="1600905" y="57124"/>
                </a:lnTo>
                <a:lnTo>
                  <a:pt x="1600905" y="0"/>
                </a:lnTo>
                <a:lnTo>
                  <a:pt x="1772430" y="0"/>
                </a:lnTo>
                <a:lnTo>
                  <a:pt x="1772430" y="57124"/>
                </a:lnTo>
                <a:close/>
              </a:path>
              <a:path w="6086475" h="2667000">
                <a:moveTo>
                  <a:pt x="2001131" y="57124"/>
                </a:moveTo>
                <a:lnTo>
                  <a:pt x="1829605" y="57124"/>
                </a:lnTo>
                <a:lnTo>
                  <a:pt x="1829605" y="0"/>
                </a:lnTo>
                <a:lnTo>
                  <a:pt x="2001131" y="0"/>
                </a:lnTo>
                <a:lnTo>
                  <a:pt x="2001131" y="57124"/>
                </a:lnTo>
                <a:close/>
              </a:path>
              <a:path w="6086475" h="2667000">
                <a:moveTo>
                  <a:pt x="2229831" y="57124"/>
                </a:moveTo>
                <a:lnTo>
                  <a:pt x="2058306" y="57124"/>
                </a:lnTo>
                <a:lnTo>
                  <a:pt x="2058306" y="0"/>
                </a:lnTo>
                <a:lnTo>
                  <a:pt x="2229831" y="0"/>
                </a:lnTo>
                <a:lnTo>
                  <a:pt x="2229831" y="57124"/>
                </a:lnTo>
                <a:close/>
              </a:path>
              <a:path w="6086475" h="2667000">
                <a:moveTo>
                  <a:pt x="2458532" y="57124"/>
                </a:moveTo>
                <a:lnTo>
                  <a:pt x="2287007" y="57124"/>
                </a:lnTo>
                <a:lnTo>
                  <a:pt x="2287007" y="0"/>
                </a:lnTo>
                <a:lnTo>
                  <a:pt x="2458532" y="0"/>
                </a:lnTo>
                <a:lnTo>
                  <a:pt x="2458532" y="57124"/>
                </a:lnTo>
                <a:close/>
              </a:path>
              <a:path w="6086475" h="2667000">
                <a:moveTo>
                  <a:pt x="2687233" y="57124"/>
                </a:moveTo>
                <a:lnTo>
                  <a:pt x="2515707" y="57124"/>
                </a:lnTo>
                <a:lnTo>
                  <a:pt x="2515707" y="0"/>
                </a:lnTo>
                <a:lnTo>
                  <a:pt x="2687233" y="0"/>
                </a:lnTo>
                <a:lnTo>
                  <a:pt x="2687233" y="57124"/>
                </a:lnTo>
                <a:close/>
              </a:path>
              <a:path w="6086475" h="2667000">
                <a:moveTo>
                  <a:pt x="2915933" y="57124"/>
                </a:moveTo>
                <a:lnTo>
                  <a:pt x="2744408" y="57124"/>
                </a:lnTo>
                <a:lnTo>
                  <a:pt x="2744408" y="0"/>
                </a:lnTo>
                <a:lnTo>
                  <a:pt x="2915933" y="0"/>
                </a:lnTo>
                <a:lnTo>
                  <a:pt x="2915933" y="57124"/>
                </a:lnTo>
                <a:close/>
              </a:path>
              <a:path w="6086475" h="2667000">
                <a:moveTo>
                  <a:pt x="3144634" y="57124"/>
                </a:moveTo>
                <a:lnTo>
                  <a:pt x="2973109" y="57124"/>
                </a:lnTo>
                <a:lnTo>
                  <a:pt x="2973109" y="0"/>
                </a:lnTo>
                <a:lnTo>
                  <a:pt x="3144634" y="0"/>
                </a:lnTo>
                <a:lnTo>
                  <a:pt x="3144634" y="57124"/>
                </a:lnTo>
                <a:close/>
              </a:path>
              <a:path w="6086475" h="2667000">
                <a:moveTo>
                  <a:pt x="3373335" y="57124"/>
                </a:moveTo>
                <a:lnTo>
                  <a:pt x="3201809" y="57124"/>
                </a:lnTo>
                <a:lnTo>
                  <a:pt x="3201809" y="0"/>
                </a:lnTo>
                <a:lnTo>
                  <a:pt x="3373335" y="0"/>
                </a:lnTo>
                <a:lnTo>
                  <a:pt x="3373335" y="57124"/>
                </a:lnTo>
                <a:close/>
              </a:path>
              <a:path w="6086475" h="2667000">
                <a:moveTo>
                  <a:pt x="3602035" y="57124"/>
                </a:moveTo>
                <a:lnTo>
                  <a:pt x="3430510" y="57124"/>
                </a:lnTo>
                <a:lnTo>
                  <a:pt x="3430510" y="0"/>
                </a:lnTo>
                <a:lnTo>
                  <a:pt x="3602035" y="0"/>
                </a:lnTo>
                <a:lnTo>
                  <a:pt x="3602035" y="57124"/>
                </a:lnTo>
                <a:close/>
              </a:path>
              <a:path w="6086475" h="2667000">
                <a:moveTo>
                  <a:pt x="3830736" y="57124"/>
                </a:moveTo>
                <a:lnTo>
                  <a:pt x="3659211" y="57124"/>
                </a:lnTo>
                <a:lnTo>
                  <a:pt x="3659211" y="0"/>
                </a:lnTo>
                <a:lnTo>
                  <a:pt x="3830736" y="0"/>
                </a:lnTo>
                <a:lnTo>
                  <a:pt x="3830736" y="57124"/>
                </a:lnTo>
                <a:close/>
              </a:path>
              <a:path w="6086475" h="2667000">
                <a:moveTo>
                  <a:pt x="4059437" y="57124"/>
                </a:moveTo>
                <a:lnTo>
                  <a:pt x="3887911" y="57124"/>
                </a:lnTo>
                <a:lnTo>
                  <a:pt x="3887911" y="0"/>
                </a:lnTo>
                <a:lnTo>
                  <a:pt x="4059437" y="0"/>
                </a:lnTo>
                <a:lnTo>
                  <a:pt x="4059437" y="57124"/>
                </a:lnTo>
                <a:close/>
              </a:path>
              <a:path w="6086475" h="2667000">
                <a:moveTo>
                  <a:pt x="4288138" y="57124"/>
                </a:moveTo>
                <a:lnTo>
                  <a:pt x="4116612" y="57124"/>
                </a:lnTo>
                <a:lnTo>
                  <a:pt x="4116612" y="0"/>
                </a:lnTo>
                <a:lnTo>
                  <a:pt x="4288138" y="0"/>
                </a:lnTo>
                <a:lnTo>
                  <a:pt x="4288138" y="57124"/>
                </a:lnTo>
                <a:close/>
              </a:path>
              <a:path w="6086475" h="2667000">
                <a:moveTo>
                  <a:pt x="4516838" y="57124"/>
                </a:moveTo>
                <a:lnTo>
                  <a:pt x="4345313" y="57124"/>
                </a:lnTo>
                <a:lnTo>
                  <a:pt x="4345313" y="0"/>
                </a:lnTo>
                <a:lnTo>
                  <a:pt x="4516838" y="0"/>
                </a:lnTo>
                <a:lnTo>
                  <a:pt x="4516838" y="57124"/>
                </a:lnTo>
                <a:close/>
              </a:path>
              <a:path w="6086475" h="2667000">
                <a:moveTo>
                  <a:pt x="4745539" y="57124"/>
                </a:moveTo>
                <a:lnTo>
                  <a:pt x="4574013" y="57124"/>
                </a:lnTo>
                <a:lnTo>
                  <a:pt x="4574013" y="0"/>
                </a:lnTo>
                <a:lnTo>
                  <a:pt x="4745539" y="0"/>
                </a:lnTo>
                <a:lnTo>
                  <a:pt x="4745539" y="57124"/>
                </a:lnTo>
                <a:close/>
              </a:path>
              <a:path w="6086475" h="2667000">
                <a:moveTo>
                  <a:pt x="4974240" y="57124"/>
                </a:moveTo>
                <a:lnTo>
                  <a:pt x="4802714" y="57124"/>
                </a:lnTo>
                <a:lnTo>
                  <a:pt x="4802714" y="0"/>
                </a:lnTo>
                <a:lnTo>
                  <a:pt x="4974240" y="0"/>
                </a:lnTo>
                <a:lnTo>
                  <a:pt x="4974240" y="57124"/>
                </a:lnTo>
                <a:close/>
              </a:path>
              <a:path w="6086475" h="2667000">
                <a:moveTo>
                  <a:pt x="5202940" y="57124"/>
                </a:moveTo>
                <a:lnTo>
                  <a:pt x="5031415" y="57124"/>
                </a:lnTo>
                <a:lnTo>
                  <a:pt x="5031415" y="0"/>
                </a:lnTo>
                <a:lnTo>
                  <a:pt x="5202940" y="0"/>
                </a:lnTo>
                <a:lnTo>
                  <a:pt x="5202940" y="57124"/>
                </a:lnTo>
                <a:close/>
              </a:path>
              <a:path w="6086475" h="2667000">
                <a:moveTo>
                  <a:pt x="5431641" y="57124"/>
                </a:moveTo>
                <a:lnTo>
                  <a:pt x="5260115" y="57124"/>
                </a:lnTo>
                <a:lnTo>
                  <a:pt x="5260115" y="0"/>
                </a:lnTo>
                <a:lnTo>
                  <a:pt x="5431641" y="0"/>
                </a:lnTo>
                <a:lnTo>
                  <a:pt x="5431641" y="57124"/>
                </a:lnTo>
                <a:close/>
              </a:path>
              <a:path w="6086475" h="2667000">
                <a:moveTo>
                  <a:pt x="5660342" y="57124"/>
                </a:moveTo>
                <a:lnTo>
                  <a:pt x="5488816" y="57124"/>
                </a:lnTo>
                <a:lnTo>
                  <a:pt x="5488816" y="0"/>
                </a:lnTo>
                <a:lnTo>
                  <a:pt x="5660342" y="0"/>
                </a:lnTo>
                <a:lnTo>
                  <a:pt x="5660342" y="57124"/>
                </a:lnTo>
                <a:close/>
              </a:path>
              <a:path w="6086475" h="2667000">
                <a:moveTo>
                  <a:pt x="5889042" y="57124"/>
                </a:moveTo>
                <a:lnTo>
                  <a:pt x="5717517" y="57124"/>
                </a:lnTo>
                <a:lnTo>
                  <a:pt x="5717517" y="0"/>
                </a:lnTo>
                <a:lnTo>
                  <a:pt x="5889042" y="0"/>
                </a:lnTo>
                <a:lnTo>
                  <a:pt x="5889042" y="57124"/>
                </a:lnTo>
                <a:close/>
              </a:path>
              <a:path w="6086475" h="2667000">
                <a:moveTo>
                  <a:pt x="6086474" y="57124"/>
                </a:moveTo>
                <a:lnTo>
                  <a:pt x="5946217" y="57124"/>
                </a:lnTo>
                <a:lnTo>
                  <a:pt x="5946217" y="0"/>
                </a:lnTo>
                <a:lnTo>
                  <a:pt x="6029300" y="0"/>
                </a:lnTo>
                <a:lnTo>
                  <a:pt x="6029300" y="31239"/>
                </a:lnTo>
                <a:lnTo>
                  <a:pt x="6086474" y="31239"/>
                </a:lnTo>
                <a:lnTo>
                  <a:pt x="6086474" y="57124"/>
                </a:lnTo>
                <a:close/>
              </a:path>
              <a:path w="6086475" h="2667000">
                <a:moveTo>
                  <a:pt x="6086474" y="31239"/>
                </a:moveTo>
                <a:lnTo>
                  <a:pt x="6029300" y="31239"/>
                </a:lnTo>
                <a:lnTo>
                  <a:pt x="6029300" y="0"/>
                </a:lnTo>
                <a:lnTo>
                  <a:pt x="6086474" y="31239"/>
                </a:lnTo>
                <a:close/>
              </a:path>
              <a:path w="6086475" h="2667000">
                <a:moveTo>
                  <a:pt x="6086474" y="31239"/>
                </a:moveTo>
                <a:lnTo>
                  <a:pt x="6029300" y="0"/>
                </a:lnTo>
                <a:lnTo>
                  <a:pt x="6086474" y="0"/>
                </a:lnTo>
                <a:lnTo>
                  <a:pt x="6086474" y="31239"/>
                </a:lnTo>
                <a:close/>
              </a:path>
              <a:path w="6086475" h="2667000">
                <a:moveTo>
                  <a:pt x="6086474" y="259737"/>
                </a:moveTo>
                <a:lnTo>
                  <a:pt x="6029300" y="259737"/>
                </a:lnTo>
                <a:lnTo>
                  <a:pt x="6029300" y="88364"/>
                </a:lnTo>
                <a:lnTo>
                  <a:pt x="6086474" y="88364"/>
                </a:lnTo>
                <a:lnTo>
                  <a:pt x="6086474" y="259737"/>
                </a:lnTo>
                <a:close/>
              </a:path>
              <a:path w="6086475" h="2667000">
                <a:moveTo>
                  <a:pt x="6086474" y="488235"/>
                </a:moveTo>
                <a:lnTo>
                  <a:pt x="6029300" y="488235"/>
                </a:lnTo>
                <a:lnTo>
                  <a:pt x="6029300" y="316862"/>
                </a:lnTo>
                <a:lnTo>
                  <a:pt x="6086474" y="316862"/>
                </a:lnTo>
                <a:lnTo>
                  <a:pt x="6086474" y="488235"/>
                </a:lnTo>
                <a:close/>
              </a:path>
              <a:path w="6086475" h="2667000">
                <a:moveTo>
                  <a:pt x="6086474" y="716733"/>
                </a:moveTo>
                <a:lnTo>
                  <a:pt x="6029300" y="716733"/>
                </a:lnTo>
                <a:lnTo>
                  <a:pt x="6029300" y="545360"/>
                </a:lnTo>
                <a:lnTo>
                  <a:pt x="6086474" y="545360"/>
                </a:lnTo>
                <a:lnTo>
                  <a:pt x="6086474" y="716733"/>
                </a:lnTo>
                <a:close/>
              </a:path>
              <a:path w="6086475" h="2667000">
                <a:moveTo>
                  <a:pt x="6086474" y="945231"/>
                </a:moveTo>
                <a:lnTo>
                  <a:pt x="6029300" y="945231"/>
                </a:lnTo>
                <a:lnTo>
                  <a:pt x="6029300" y="773858"/>
                </a:lnTo>
                <a:lnTo>
                  <a:pt x="6086474" y="773858"/>
                </a:lnTo>
                <a:lnTo>
                  <a:pt x="6086474" y="945231"/>
                </a:lnTo>
                <a:close/>
              </a:path>
              <a:path w="6086475" h="2667000">
                <a:moveTo>
                  <a:pt x="6086474" y="1173729"/>
                </a:moveTo>
                <a:lnTo>
                  <a:pt x="6029300" y="1173729"/>
                </a:lnTo>
                <a:lnTo>
                  <a:pt x="6029300" y="1002356"/>
                </a:lnTo>
                <a:lnTo>
                  <a:pt x="6086474" y="1002356"/>
                </a:lnTo>
                <a:lnTo>
                  <a:pt x="6086474" y="1173729"/>
                </a:lnTo>
                <a:close/>
              </a:path>
              <a:path w="6086475" h="2667000">
                <a:moveTo>
                  <a:pt x="6086474" y="1402227"/>
                </a:moveTo>
                <a:lnTo>
                  <a:pt x="6029300" y="1402227"/>
                </a:lnTo>
                <a:lnTo>
                  <a:pt x="6029300" y="1230854"/>
                </a:lnTo>
                <a:lnTo>
                  <a:pt x="6086474" y="1230854"/>
                </a:lnTo>
                <a:lnTo>
                  <a:pt x="6086474" y="1402227"/>
                </a:lnTo>
                <a:close/>
              </a:path>
              <a:path w="6086475" h="2667000">
                <a:moveTo>
                  <a:pt x="6086474" y="1630725"/>
                </a:moveTo>
                <a:lnTo>
                  <a:pt x="6029300" y="1630725"/>
                </a:lnTo>
                <a:lnTo>
                  <a:pt x="6029300" y="1459352"/>
                </a:lnTo>
                <a:lnTo>
                  <a:pt x="6086474" y="1459352"/>
                </a:lnTo>
                <a:lnTo>
                  <a:pt x="6086474" y="1630725"/>
                </a:lnTo>
                <a:close/>
              </a:path>
              <a:path w="6086475" h="2667000">
                <a:moveTo>
                  <a:pt x="6086474" y="1859223"/>
                </a:moveTo>
                <a:lnTo>
                  <a:pt x="6029300" y="1859223"/>
                </a:lnTo>
                <a:lnTo>
                  <a:pt x="6029300" y="1687850"/>
                </a:lnTo>
                <a:lnTo>
                  <a:pt x="6086474" y="1687850"/>
                </a:lnTo>
                <a:lnTo>
                  <a:pt x="6086474" y="1859223"/>
                </a:lnTo>
                <a:close/>
              </a:path>
              <a:path w="6086475" h="2667000">
                <a:moveTo>
                  <a:pt x="6086474" y="2087721"/>
                </a:moveTo>
                <a:lnTo>
                  <a:pt x="6029300" y="2087721"/>
                </a:lnTo>
                <a:lnTo>
                  <a:pt x="6029300" y="1916348"/>
                </a:lnTo>
                <a:lnTo>
                  <a:pt x="6086474" y="1916348"/>
                </a:lnTo>
                <a:lnTo>
                  <a:pt x="6086474" y="2087721"/>
                </a:lnTo>
                <a:close/>
              </a:path>
              <a:path w="6086475" h="2667000">
                <a:moveTo>
                  <a:pt x="6086474" y="2316219"/>
                </a:moveTo>
                <a:lnTo>
                  <a:pt x="6029300" y="2316219"/>
                </a:lnTo>
                <a:lnTo>
                  <a:pt x="6029300" y="2144846"/>
                </a:lnTo>
                <a:lnTo>
                  <a:pt x="6086474" y="2144846"/>
                </a:lnTo>
                <a:lnTo>
                  <a:pt x="6086474" y="2316219"/>
                </a:lnTo>
                <a:close/>
              </a:path>
              <a:path w="6086475" h="2667000">
                <a:moveTo>
                  <a:pt x="6086474" y="2544717"/>
                </a:moveTo>
                <a:lnTo>
                  <a:pt x="6029300" y="2544717"/>
                </a:lnTo>
                <a:lnTo>
                  <a:pt x="6029300" y="2373344"/>
                </a:lnTo>
                <a:lnTo>
                  <a:pt x="6086474" y="2373344"/>
                </a:lnTo>
                <a:lnTo>
                  <a:pt x="6086474" y="2544717"/>
                </a:lnTo>
                <a:close/>
              </a:path>
              <a:path w="6086475" h="2667000">
                <a:moveTo>
                  <a:pt x="6086474" y="2666956"/>
                </a:moveTo>
                <a:lnTo>
                  <a:pt x="6029300" y="2666956"/>
                </a:lnTo>
                <a:lnTo>
                  <a:pt x="6029300" y="2601842"/>
                </a:lnTo>
                <a:lnTo>
                  <a:pt x="6086474" y="2601842"/>
                </a:lnTo>
                <a:lnTo>
                  <a:pt x="6086474" y="2666956"/>
                </a:lnTo>
                <a:close/>
              </a:path>
              <a:path w="6086475" h="2667000">
                <a:moveTo>
                  <a:pt x="6086474" y="2666956"/>
                </a:moveTo>
                <a:lnTo>
                  <a:pt x="5980122" y="2666956"/>
                </a:lnTo>
                <a:lnTo>
                  <a:pt x="5980122" y="2609831"/>
                </a:lnTo>
                <a:lnTo>
                  <a:pt x="6029300" y="2609831"/>
                </a:lnTo>
                <a:lnTo>
                  <a:pt x="6029300" y="2666956"/>
                </a:lnTo>
                <a:lnTo>
                  <a:pt x="6086474" y="2666956"/>
                </a:lnTo>
                <a:close/>
              </a:path>
              <a:path w="6086475" h="2667000">
                <a:moveTo>
                  <a:pt x="5922946" y="2666956"/>
                </a:moveTo>
                <a:lnTo>
                  <a:pt x="5751421" y="2666956"/>
                </a:lnTo>
                <a:lnTo>
                  <a:pt x="5751421" y="2609831"/>
                </a:lnTo>
                <a:lnTo>
                  <a:pt x="5922946" y="2609831"/>
                </a:lnTo>
                <a:lnTo>
                  <a:pt x="5922946" y="2666956"/>
                </a:lnTo>
                <a:close/>
              </a:path>
              <a:path w="6086475" h="2667000">
                <a:moveTo>
                  <a:pt x="5694246" y="2666956"/>
                </a:moveTo>
                <a:lnTo>
                  <a:pt x="5522720" y="2666956"/>
                </a:lnTo>
                <a:lnTo>
                  <a:pt x="5522720" y="2609831"/>
                </a:lnTo>
                <a:lnTo>
                  <a:pt x="5694246" y="2609831"/>
                </a:lnTo>
                <a:lnTo>
                  <a:pt x="5694246" y="2666956"/>
                </a:lnTo>
                <a:close/>
              </a:path>
              <a:path w="6086475" h="2667000">
                <a:moveTo>
                  <a:pt x="5465545" y="2666956"/>
                </a:moveTo>
                <a:lnTo>
                  <a:pt x="5294020" y="2666956"/>
                </a:lnTo>
                <a:lnTo>
                  <a:pt x="5294020" y="2609831"/>
                </a:lnTo>
                <a:lnTo>
                  <a:pt x="5465545" y="2609831"/>
                </a:lnTo>
                <a:lnTo>
                  <a:pt x="5465545" y="2666956"/>
                </a:lnTo>
                <a:close/>
              </a:path>
              <a:path w="6086475" h="2667000">
                <a:moveTo>
                  <a:pt x="5236844" y="2666956"/>
                </a:moveTo>
                <a:lnTo>
                  <a:pt x="5065319" y="2666956"/>
                </a:lnTo>
                <a:lnTo>
                  <a:pt x="5065319" y="2609831"/>
                </a:lnTo>
                <a:lnTo>
                  <a:pt x="5236844" y="2609831"/>
                </a:lnTo>
                <a:lnTo>
                  <a:pt x="5236844" y="2666956"/>
                </a:lnTo>
                <a:close/>
              </a:path>
              <a:path w="6086475" h="2667000">
                <a:moveTo>
                  <a:pt x="5008144" y="2666956"/>
                </a:moveTo>
                <a:lnTo>
                  <a:pt x="4836618" y="2666956"/>
                </a:lnTo>
                <a:lnTo>
                  <a:pt x="4836618" y="2609831"/>
                </a:lnTo>
                <a:lnTo>
                  <a:pt x="5008144" y="2609831"/>
                </a:lnTo>
                <a:lnTo>
                  <a:pt x="5008144" y="2666956"/>
                </a:lnTo>
                <a:close/>
              </a:path>
              <a:path w="6086475" h="2667000">
                <a:moveTo>
                  <a:pt x="4779443" y="2666956"/>
                </a:moveTo>
                <a:lnTo>
                  <a:pt x="4607917" y="2666956"/>
                </a:lnTo>
                <a:lnTo>
                  <a:pt x="4607917" y="2609831"/>
                </a:lnTo>
                <a:lnTo>
                  <a:pt x="4779443" y="2609831"/>
                </a:lnTo>
                <a:lnTo>
                  <a:pt x="4779443" y="2666956"/>
                </a:lnTo>
                <a:close/>
              </a:path>
              <a:path w="6086475" h="2667000">
                <a:moveTo>
                  <a:pt x="4550742" y="2666956"/>
                </a:moveTo>
                <a:lnTo>
                  <a:pt x="4379217" y="2666956"/>
                </a:lnTo>
                <a:lnTo>
                  <a:pt x="4379217" y="2609831"/>
                </a:lnTo>
                <a:lnTo>
                  <a:pt x="4550742" y="2609831"/>
                </a:lnTo>
                <a:lnTo>
                  <a:pt x="4550742" y="2666956"/>
                </a:lnTo>
                <a:close/>
              </a:path>
              <a:path w="6086475" h="2667000">
                <a:moveTo>
                  <a:pt x="4322042" y="2666956"/>
                </a:moveTo>
                <a:lnTo>
                  <a:pt x="4150516" y="2666956"/>
                </a:lnTo>
                <a:lnTo>
                  <a:pt x="4150516" y="2609831"/>
                </a:lnTo>
                <a:lnTo>
                  <a:pt x="4322042" y="2609831"/>
                </a:lnTo>
                <a:lnTo>
                  <a:pt x="4322042" y="2666956"/>
                </a:lnTo>
                <a:close/>
              </a:path>
              <a:path w="6086475" h="2667000">
                <a:moveTo>
                  <a:pt x="4093341" y="2666956"/>
                </a:moveTo>
                <a:lnTo>
                  <a:pt x="3921815" y="2666956"/>
                </a:lnTo>
                <a:lnTo>
                  <a:pt x="3921815" y="2609831"/>
                </a:lnTo>
                <a:lnTo>
                  <a:pt x="4093341" y="2609831"/>
                </a:lnTo>
                <a:lnTo>
                  <a:pt x="4093341" y="2666956"/>
                </a:lnTo>
                <a:close/>
              </a:path>
              <a:path w="6086475" h="2667000">
                <a:moveTo>
                  <a:pt x="3864640" y="2666956"/>
                </a:moveTo>
                <a:lnTo>
                  <a:pt x="3693114" y="2666956"/>
                </a:lnTo>
                <a:lnTo>
                  <a:pt x="3693114" y="2609831"/>
                </a:lnTo>
                <a:lnTo>
                  <a:pt x="3864640" y="2609831"/>
                </a:lnTo>
                <a:lnTo>
                  <a:pt x="3864640" y="2666956"/>
                </a:lnTo>
                <a:close/>
              </a:path>
              <a:path w="6086475" h="2667000">
                <a:moveTo>
                  <a:pt x="3635939" y="2666956"/>
                </a:moveTo>
                <a:lnTo>
                  <a:pt x="3464414" y="2666956"/>
                </a:lnTo>
                <a:lnTo>
                  <a:pt x="3464414" y="2609831"/>
                </a:lnTo>
                <a:lnTo>
                  <a:pt x="3635939" y="2609831"/>
                </a:lnTo>
                <a:lnTo>
                  <a:pt x="3635939" y="2666956"/>
                </a:lnTo>
                <a:close/>
              </a:path>
              <a:path w="6086475" h="2667000">
                <a:moveTo>
                  <a:pt x="3407239" y="2666956"/>
                </a:moveTo>
                <a:lnTo>
                  <a:pt x="3235713" y="2666956"/>
                </a:lnTo>
                <a:lnTo>
                  <a:pt x="3235713" y="2609831"/>
                </a:lnTo>
                <a:lnTo>
                  <a:pt x="3407239" y="2609831"/>
                </a:lnTo>
                <a:lnTo>
                  <a:pt x="3407239" y="2666956"/>
                </a:lnTo>
                <a:close/>
              </a:path>
              <a:path w="6086475" h="2667000">
                <a:moveTo>
                  <a:pt x="3178538" y="2666956"/>
                </a:moveTo>
                <a:lnTo>
                  <a:pt x="3007012" y="2666956"/>
                </a:lnTo>
                <a:lnTo>
                  <a:pt x="3007012" y="2609831"/>
                </a:lnTo>
                <a:lnTo>
                  <a:pt x="3178538" y="2609831"/>
                </a:lnTo>
                <a:lnTo>
                  <a:pt x="3178538" y="2666956"/>
                </a:lnTo>
                <a:close/>
              </a:path>
              <a:path w="6086475" h="2667000">
                <a:moveTo>
                  <a:pt x="2949838" y="2666956"/>
                </a:moveTo>
                <a:lnTo>
                  <a:pt x="2778312" y="2666956"/>
                </a:lnTo>
                <a:lnTo>
                  <a:pt x="2778312" y="2609831"/>
                </a:lnTo>
                <a:lnTo>
                  <a:pt x="2949838" y="2609831"/>
                </a:lnTo>
                <a:lnTo>
                  <a:pt x="2949838" y="2666956"/>
                </a:lnTo>
                <a:close/>
              </a:path>
              <a:path w="6086475" h="2667000">
                <a:moveTo>
                  <a:pt x="2721137" y="2666956"/>
                </a:moveTo>
                <a:lnTo>
                  <a:pt x="2549611" y="2666956"/>
                </a:lnTo>
                <a:lnTo>
                  <a:pt x="2549611" y="2609831"/>
                </a:lnTo>
                <a:lnTo>
                  <a:pt x="2721137" y="2609831"/>
                </a:lnTo>
                <a:lnTo>
                  <a:pt x="2721137" y="2666956"/>
                </a:lnTo>
                <a:close/>
              </a:path>
              <a:path w="6086475" h="2667000">
                <a:moveTo>
                  <a:pt x="2492436" y="2666956"/>
                </a:moveTo>
                <a:lnTo>
                  <a:pt x="2320910" y="2666956"/>
                </a:lnTo>
                <a:lnTo>
                  <a:pt x="2320910" y="2609831"/>
                </a:lnTo>
                <a:lnTo>
                  <a:pt x="2492436" y="2609831"/>
                </a:lnTo>
                <a:lnTo>
                  <a:pt x="2492436" y="2666956"/>
                </a:lnTo>
                <a:close/>
              </a:path>
              <a:path w="6086475" h="2667000">
                <a:moveTo>
                  <a:pt x="2263735" y="2666956"/>
                </a:moveTo>
                <a:lnTo>
                  <a:pt x="2092210" y="2666956"/>
                </a:lnTo>
                <a:lnTo>
                  <a:pt x="2092210" y="2609831"/>
                </a:lnTo>
                <a:lnTo>
                  <a:pt x="2263735" y="2609831"/>
                </a:lnTo>
                <a:lnTo>
                  <a:pt x="2263735" y="2666956"/>
                </a:lnTo>
                <a:close/>
              </a:path>
              <a:path w="6086475" h="2667000">
                <a:moveTo>
                  <a:pt x="2035035" y="2666956"/>
                </a:moveTo>
                <a:lnTo>
                  <a:pt x="1863509" y="2666956"/>
                </a:lnTo>
                <a:lnTo>
                  <a:pt x="1863509" y="2609831"/>
                </a:lnTo>
                <a:lnTo>
                  <a:pt x="2035035" y="2609831"/>
                </a:lnTo>
                <a:lnTo>
                  <a:pt x="2035035" y="2666956"/>
                </a:lnTo>
                <a:close/>
              </a:path>
              <a:path w="6086475" h="2667000">
                <a:moveTo>
                  <a:pt x="1806334" y="2666956"/>
                </a:moveTo>
                <a:lnTo>
                  <a:pt x="1634808" y="2666956"/>
                </a:lnTo>
                <a:lnTo>
                  <a:pt x="1634808" y="2609831"/>
                </a:lnTo>
                <a:lnTo>
                  <a:pt x="1806334" y="2609831"/>
                </a:lnTo>
                <a:lnTo>
                  <a:pt x="1806334" y="2666956"/>
                </a:lnTo>
                <a:close/>
              </a:path>
              <a:path w="6086475" h="2667000">
                <a:moveTo>
                  <a:pt x="1577633" y="2666956"/>
                </a:moveTo>
                <a:lnTo>
                  <a:pt x="1406108" y="2666956"/>
                </a:lnTo>
                <a:lnTo>
                  <a:pt x="1406108" y="2609831"/>
                </a:lnTo>
                <a:lnTo>
                  <a:pt x="1577633" y="2609831"/>
                </a:lnTo>
                <a:lnTo>
                  <a:pt x="1577633" y="2666956"/>
                </a:lnTo>
                <a:close/>
              </a:path>
              <a:path w="6086475" h="2667000">
                <a:moveTo>
                  <a:pt x="1348933" y="2666956"/>
                </a:moveTo>
                <a:lnTo>
                  <a:pt x="1177407" y="2666956"/>
                </a:lnTo>
                <a:lnTo>
                  <a:pt x="1177407" y="2609831"/>
                </a:lnTo>
                <a:lnTo>
                  <a:pt x="1348933" y="2609831"/>
                </a:lnTo>
                <a:lnTo>
                  <a:pt x="1348933" y="2666956"/>
                </a:lnTo>
                <a:close/>
              </a:path>
              <a:path w="6086475" h="2667000">
                <a:moveTo>
                  <a:pt x="1120232" y="2666956"/>
                </a:moveTo>
                <a:lnTo>
                  <a:pt x="948706" y="2666956"/>
                </a:lnTo>
                <a:lnTo>
                  <a:pt x="948706" y="2609831"/>
                </a:lnTo>
                <a:lnTo>
                  <a:pt x="1120232" y="2609831"/>
                </a:lnTo>
                <a:lnTo>
                  <a:pt x="1120232" y="2666956"/>
                </a:lnTo>
                <a:close/>
              </a:path>
              <a:path w="6086475" h="2667000">
                <a:moveTo>
                  <a:pt x="891531" y="2666956"/>
                </a:moveTo>
                <a:lnTo>
                  <a:pt x="720005" y="2666956"/>
                </a:lnTo>
                <a:lnTo>
                  <a:pt x="720005" y="2609831"/>
                </a:lnTo>
                <a:lnTo>
                  <a:pt x="891531" y="2609831"/>
                </a:lnTo>
                <a:lnTo>
                  <a:pt x="891531" y="2666956"/>
                </a:lnTo>
                <a:close/>
              </a:path>
              <a:path w="6086475" h="2667000">
                <a:moveTo>
                  <a:pt x="662830" y="2666956"/>
                </a:moveTo>
                <a:lnTo>
                  <a:pt x="491305" y="2666956"/>
                </a:lnTo>
                <a:lnTo>
                  <a:pt x="491305" y="2609831"/>
                </a:lnTo>
                <a:lnTo>
                  <a:pt x="662830" y="2609831"/>
                </a:lnTo>
                <a:lnTo>
                  <a:pt x="662830" y="2666956"/>
                </a:lnTo>
                <a:close/>
              </a:path>
              <a:path w="6086475" h="2667000">
                <a:moveTo>
                  <a:pt x="434130" y="2666956"/>
                </a:moveTo>
                <a:lnTo>
                  <a:pt x="262604" y="2666956"/>
                </a:lnTo>
                <a:lnTo>
                  <a:pt x="262604" y="2609831"/>
                </a:lnTo>
                <a:lnTo>
                  <a:pt x="434130" y="2609831"/>
                </a:lnTo>
                <a:lnTo>
                  <a:pt x="434130" y="2666956"/>
                </a:lnTo>
                <a:close/>
              </a:path>
              <a:path w="6086475" h="2667000">
                <a:moveTo>
                  <a:pt x="33903" y="2643705"/>
                </a:moveTo>
                <a:lnTo>
                  <a:pt x="0" y="2643705"/>
                </a:lnTo>
                <a:lnTo>
                  <a:pt x="0" y="2472331"/>
                </a:lnTo>
                <a:lnTo>
                  <a:pt x="57175" y="2472331"/>
                </a:lnTo>
                <a:lnTo>
                  <a:pt x="57175" y="2609831"/>
                </a:lnTo>
                <a:lnTo>
                  <a:pt x="33903" y="2609831"/>
                </a:lnTo>
                <a:lnTo>
                  <a:pt x="33903" y="2643705"/>
                </a:lnTo>
                <a:close/>
              </a:path>
              <a:path w="6086475" h="2667000">
                <a:moveTo>
                  <a:pt x="205429" y="2666956"/>
                </a:moveTo>
                <a:lnTo>
                  <a:pt x="33903" y="2666956"/>
                </a:lnTo>
                <a:lnTo>
                  <a:pt x="33903" y="2609831"/>
                </a:lnTo>
                <a:lnTo>
                  <a:pt x="57175" y="2609831"/>
                </a:lnTo>
                <a:lnTo>
                  <a:pt x="57175" y="2643705"/>
                </a:lnTo>
                <a:lnTo>
                  <a:pt x="205429" y="2643705"/>
                </a:lnTo>
                <a:lnTo>
                  <a:pt x="205429" y="2666956"/>
                </a:lnTo>
                <a:close/>
              </a:path>
              <a:path w="6086475" h="2667000">
                <a:moveTo>
                  <a:pt x="205429" y="2643705"/>
                </a:moveTo>
                <a:lnTo>
                  <a:pt x="57175" y="2643705"/>
                </a:lnTo>
                <a:lnTo>
                  <a:pt x="57175" y="2609831"/>
                </a:lnTo>
                <a:lnTo>
                  <a:pt x="205429" y="2609831"/>
                </a:lnTo>
                <a:lnTo>
                  <a:pt x="205429" y="2643705"/>
                </a:lnTo>
                <a:close/>
              </a:path>
              <a:path w="6086475" h="2667000">
                <a:moveTo>
                  <a:pt x="57175" y="2415207"/>
                </a:moveTo>
                <a:lnTo>
                  <a:pt x="0" y="2415207"/>
                </a:lnTo>
                <a:lnTo>
                  <a:pt x="0" y="2243833"/>
                </a:lnTo>
                <a:lnTo>
                  <a:pt x="57175" y="2243833"/>
                </a:lnTo>
                <a:lnTo>
                  <a:pt x="57175" y="2415207"/>
                </a:lnTo>
                <a:close/>
              </a:path>
              <a:path w="6086475" h="2667000">
                <a:moveTo>
                  <a:pt x="57175" y="2186709"/>
                </a:moveTo>
                <a:lnTo>
                  <a:pt x="0" y="2186709"/>
                </a:lnTo>
                <a:lnTo>
                  <a:pt x="0" y="2015335"/>
                </a:lnTo>
                <a:lnTo>
                  <a:pt x="57175" y="2015335"/>
                </a:lnTo>
                <a:lnTo>
                  <a:pt x="57175" y="2186709"/>
                </a:lnTo>
                <a:close/>
              </a:path>
              <a:path w="6086475" h="2667000">
                <a:moveTo>
                  <a:pt x="57175" y="1958210"/>
                </a:moveTo>
                <a:lnTo>
                  <a:pt x="0" y="1958210"/>
                </a:lnTo>
                <a:lnTo>
                  <a:pt x="0" y="1786837"/>
                </a:lnTo>
                <a:lnTo>
                  <a:pt x="57175" y="1786837"/>
                </a:lnTo>
                <a:lnTo>
                  <a:pt x="57175" y="1958210"/>
                </a:lnTo>
                <a:close/>
              </a:path>
              <a:path w="6086475" h="2667000">
                <a:moveTo>
                  <a:pt x="57175" y="1729712"/>
                </a:moveTo>
                <a:lnTo>
                  <a:pt x="0" y="1729712"/>
                </a:lnTo>
                <a:lnTo>
                  <a:pt x="0" y="1558339"/>
                </a:lnTo>
                <a:lnTo>
                  <a:pt x="57175" y="1558339"/>
                </a:lnTo>
                <a:lnTo>
                  <a:pt x="57175" y="1729712"/>
                </a:lnTo>
                <a:close/>
              </a:path>
              <a:path w="6086475" h="2667000">
                <a:moveTo>
                  <a:pt x="57175" y="1501215"/>
                </a:moveTo>
                <a:lnTo>
                  <a:pt x="0" y="1501215"/>
                </a:lnTo>
                <a:lnTo>
                  <a:pt x="0" y="1329841"/>
                </a:lnTo>
                <a:lnTo>
                  <a:pt x="57175" y="1329841"/>
                </a:lnTo>
                <a:lnTo>
                  <a:pt x="57175" y="1501215"/>
                </a:lnTo>
                <a:close/>
              </a:path>
              <a:path w="6086475" h="2667000">
                <a:moveTo>
                  <a:pt x="57175" y="1272717"/>
                </a:moveTo>
                <a:lnTo>
                  <a:pt x="0" y="1272717"/>
                </a:lnTo>
                <a:lnTo>
                  <a:pt x="0" y="1101343"/>
                </a:lnTo>
                <a:lnTo>
                  <a:pt x="57175" y="1101343"/>
                </a:lnTo>
                <a:lnTo>
                  <a:pt x="57175" y="1272717"/>
                </a:lnTo>
                <a:close/>
              </a:path>
              <a:path w="6086475" h="2667000">
                <a:moveTo>
                  <a:pt x="57175" y="1044219"/>
                </a:moveTo>
                <a:lnTo>
                  <a:pt x="0" y="1044219"/>
                </a:lnTo>
                <a:lnTo>
                  <a:pt x="0" y="872845"/>
                </a:lnTo>
                <a:lnTo>
                  <a:pt x="57175" y="872845"/>
                </a:lnTo>
                <a:lnTo>
                  <a:pt x="57175" y="1044219"/>
                </a:lnTo>
                <a:close/>
              </a:path>
              <a:path w="6086475" h="2667000">
                <a:moveTo>
                  <a:pt x="57175" y="815720"/>
                </a:moveTo>
                <a:lnTo>
                  <a:pt x="0" y="815720"/>
                </a:lnTo>
                <a:lnTo>
                  <a:pt x="0" y="644347"/>
                </a:lnTo>
                <a:lnTo>
                  <a:pt x="57175" y="644347"/>
                </a:lnTo>
                <a:lnTo>
                  <a:pt x="57175" y="815720"/>
                </a:lnTo>
                <a:close/>
              </a:path>
              <a:path w="6086475" h="2667000">
                <a:moveTo>
                  <a:pt x="57175" y="587222"/>
                </a:moveTo>
                <a:lnTo>
                  <a:pt x="0" y="587222"/>
                </a:lnTo>
                <a:lnTo>
                  <a:pt x="0" y="415849"/>
                </a:lnTo>
                <a:lnTo>
                  <a:pt x="57175" y="415849"/>
                </a:lnTo>
                <a:lnTo>
                  <a:pt x="57175" y="587222"/>
                </a:lnTo>
                <a:close/>
              </a:path>
              <a:path w="6086475" h="2667000">
                <a:moveTo>
                  <a:pt x="57175" y="358724"/>
                </a:moveTo>
                <a:lnTo>
                  <a:pt x="0" y="358724"/>
                </a:lnTo>
                <a:lnTo>
                  <a:pt x="0" y="187351"/>
                </a:lnTo>
                <a:lnTo>
                  <a:pt x="57175" y="187351"/>
                </a:lnTo>
                <a:lnTo>
                  <a:pt x="57175" y="358724"/>
                </a:lnTo>
                <a:close/>
              </a:path>
            </a:pathLst>
          </a:custGeom>
          <a:solidFill>
            <a:srgbClr val="378C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71867"/>
            <a:ext cx="7440081" cy="2515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09140" y="8635110"/>
            <a:ext cx="946023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latin typeface="Lucida Sans Unicode"/>
                <a:cs typeface="Lucida Sans Unicode"/>
              </a:rPr>
              <a:t>DIPARTIMENTO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30" dirty="0">
                <a:latin typeface="Lucida Sans Unicode"/>
                <a:cs typeface="Lucida Sans Unicode"/>
              </a:rPr>
              <a:t>DI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SCIENZE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CHIMICHE,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DELLA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95" dirty="0">
                <a:latin typeface="Lucida Sans Unicode"/>
                <a:cs typeface="Lucida Sans Unicode"/>
              </a:rPr>
              <a:t>VITA </a:t>
            </a:r>
            <a:r>
              <a:rPr sz="1700" spc="20" dirty="0">
                <a:latin typeface="Lucida Sans Unicode"/>
                <a:cs typeface="Lucida Sans Unicode"/>
              </a:rPr>
              <a:t>E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DELLA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SOSTENIBILIT</a:t>
            </a:r>
            <a:r>
              <a:rPr lang="it-IT" sz="1700" spc="-25" dirty="0">
                <a:latin typeface="Lucida Sans Unicode"/>
                <a:cs typeface="Lucida Sans Unicode"/>
              </a:rPr>
              <a:t>À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15" dirty="0">
                <a:latin typeface="Lucida Sans Unicode"/>
                <a:cs typeface="Lucida Sans Unicode"/>
              </a:rPr>
              <a:t>AMBIENTALE</a:t>
            </a:r>
            <a:endParaRPr sz="17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Tahoma"/>
                <a:cs typeface="Tahoma"/>
              </a:rPr>
              <a:t>Corso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di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Laurea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magistrale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15" dirty="0">
                <a:latin typeface="Tahoma"/>
                <a:cs typeface="Tahoma"/>
              </a:rPr>
              <a:t>in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Scienze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Biomolecolari,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Genomiche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Cellulari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466" y="573135"/>
            <a:ext cx="3804919" cy="12011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4444" y="4649882"/>
            <a:ext cx="9479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5" dirty="0">
                <a:solidFill>
                  <a:srgbClr val="000000"/>
                </a:solidFill>
                <a:latin typeface="Lucida Sans Unicode"/>
                <a:cs typeface="Lucida Sans Unicode"/>
              </a:rPr>
              <a:t>G</a:t>
            </a:r>
            <a:r>
              <a:rPr sz="60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6000" b="0" spc="-35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6000" b="0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Z</a:t>
            </a:r>
            <a:r>
              <a:rPr sz="6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-3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6000" b="0" spc="290" dirty="0">
                <a:solidFill>
                  <a:srgbClr val="000000"/>
                </a:solidFill>
                <a:latin typeface="Lucida Sans Unicode"/>
                <a:cs typeface="Lucida Sans Unicode"/>
              </a:rPr>
              <a:t>P</a:t>
            </a:r>
            <a:r>
              <a:rPr sz="60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R</a:t>
            </a:r>
            <a:r>
              <a:rPr sz="6000" b="0" spc="-3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6000" b="0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r>
              <a:rPr sz="6000" b="0" spc="-55" dirty="0">
                <a:solidFill>
                  <a:srgbClr val="000000"/>
                </a:solidFill>
                <a:latin typeface="Lucida Sans Unicode"/>
                <a:cs typeface="Lucida Sans Unicode"/>
              </a:rPr>
              <a:t>'</a:t>
            </a:r>
            <a:r>
              <a:rPr sz="6000" b="0" spc="-350" dirty="0">
                <a:solidFill>
                  <a:srgbClr val="000000"/>
                </a:solidFill>
                <a:latin typeface="Lucida Sans Unicode"/>
                <a:cs typeface="Lucida Sans Unicode"/>
              </a:rPr>
              <a:t>A</a:t>
            </a:r>
            <a:r>
              <a:rPr sz="6000" b="0" spc="-480" dirty="0">
                <a:solidFill>
                  <a:srgbClr val="000000"/>
                </a:solidFill>
                <a:latin typeface="Lucida Sans Unicode"/>
                <a:cs typeface="Lucida Sans Unicode"/>
              </a:rPr>
              <a:t>TT</a:t>
            </a:r>
            <a:r>
              <a:rPr sz="6000" b="0" spc="80" dirty="0">
                <a:solidFill>
                  <a:srgbClr val="000000"/>
                </a:solidFill>
                <a:latin typeface="Lucida Sans Unicode"/>
                <a:cs typeface="Lucida Sans Unicode"/>
              </a:rPr>
              <a:t>E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N</a:t>
            </a:r>
            <a:r>
              <a:rPr sz="6000" b="0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Z</a:t>
            </a:r>
            <a:r>
              <a:rPr sz="6000" b="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I</a:t>
            </a:r>
            <a:r>
              <a:rPr sz="6000" b="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O</a:t>
            </a:r>
            <a:r>
              <a:rPr sz="6000" b="0" spc="85" dirty="0">
                <a:solidFill>
                  <a:srgbClr val="000000"/>
                </a:solidFill>
                <a:latin typeface="Lucida Sans Unicode"/>
                <a:cs typeface="Lucida Sans Unicode"/>
              </a:rPr>
              <a:t>NE</a:t>
            </a:r>
            <a:endParaRPr sz="6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3">
            <a:extLst>
              <a:ext uri="{FF2B5EF4-FFF2-40B4-BE49-F238E27FC236}">
                <a16:creationId xmlns:a16="http://schemas.microsoft.com/office/drawing/2014/main" id="{8E5F5CF3-3815-B010-B975-CC39E5F543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9127" y="7579"/>
            <a:ext cx="8248873" cy="278854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112700" y="4537738"/>
            <a:ext cx="4734560" cy="857885"/>
          </a:xfrm>
          <a:custGeom>
            <a:avLst/>
            <a:gdLst/>
            <a:ahLst/>
            <a:cxnLst/>
            <a:rect l="l" t="t" r="r" b="b"/>
            <a:pathLst>
              <a:path w="4734559" h="857885">
                <a:moveTo>
                  <a:pt x="0" y="815099"/>
                </a:moveTo>
                <a:lnTo>
                  <a:pt x="2623" y="766417"/>
                </a:lnTo>
                <a:lnTo>
                  <a:pt x="10310" y="719235"/>
                </a:lnTo>
                <a:lnTo>
                  <a:pt x="22786" y="673829"/>
                </a:lnTo>
                <a:lnTo>
                  <a:pt x="39777" y="630473"/>
                </a:lnTo>
                <a:lnTo>
                  <a:pt x="61008" y="589443"/>
                </a:lnTo>
                <a:lnTo>
                  <a:pt x="86205" y="551014"/>
                </a:lnTo>
                <a:lnTo>
                  <a:pt x="115093" y="515462"/>
                </a:lnTo>
                <a:lnTo>
                  <a:pt x="147398" y="483061"/>
                </a:lnTo>
                <a:lnTo>
                  <a:pt x="182845" y="454087"/>
                </a:lnTo>
                <a:lnTo>
                  <a:pt x="221160" y="428815"/>
                </a:lnTo>
                <a:lnTo>
                  <a:pt x="262069" y="407521"/>
                </a:lnTo>
                <a:lnTo>
                  <a:pt x="305297" y="390480"/>
                </a:lnTo>
                <a:lnTo>
                  <a:pt x="350569" y="377967"/>
                </a:lnTo>
                <a:lnTo>
                  <a:pt x="397611" y="370257"/>
                </a:lnTo>
                <a:lnTo>
                  <a:pt x="446149" y="367626"/>
                </a:lnTo>
                <a:lnTo>
                  <a:pt x="1778971" y="367626"/>
                </a:lnTo>
                <a:lnTo>
                  <a:pt x="1828432" y="365581"/>
                </a:lnTo>
                <a:lnTo>
                  <a:pt x="1877188" y="359537"/>
                </a:lnTo>
                <a:lnTo>
                  <a:pt x="1925026" y="349625"/>
                </a:lnTo>
                <a:lnTo>
                  <a:pt x="1971732" y="335981"/>
                </a:lnTo>
                <a:lnTo>
                  <a:pt x="2017093" y="318737"/>
                </a:lnTo>
                <a:lnTo>
                  <a:pt x="2060893" y="298027"/>
                </a:lnTo>
                <a:lnTo>
                  <a:pt x="2102920" y="273983"/>
                </a:lnTo>
                <a:lnTo>
                  <a:pt x="2142959" y="246741"/>
                </a:lnTo>
                <a:lnTo>
                  <a:pt x="2180796" y="216433"/>
                </a:lnTo>
                <a:lnTo>
                  <a:pt x="2216217" y="183193"/>
                </a:lnTo>
                <a:lnTo>
                  <a:pt x="2249008" y="147153"/>
                </a:lnTo>
                <a:lnTo>
                  <a:pt x="2278956" y="108449"/>
                </a:lnTo>
                <a:lnTo>
                  <a:pt x="2305846" y="67212"/>
                </a:lnTo>
                <a:lnTo>
                  <a:pt x="2329465" y="23577"/>
                </a:lnTo>
                <a:lnTo>
                  <a:pt x="2336089" y="13821"/>
                </a:lnTo>
                <a:lnTo>
                  <a:pt x="2344978" y="6391"/>
                </a:lnTo>
                <a:lnTo>
                  <a:pt x="2355556" y="1660"/>
                </a:lnTo>
                <a:lnTo>
                  <a:pt x="2367251" y="0"/>
                </a:lnTo>
                <a:lnTo>
                  <a:pt x="2378903" y="1660"/>
                </a:lnTo>
                <a:lnTo>
                  <a:pt x="2389461" y="6391"/>
                </a:lnTo>
                <a:lnTo>
                  <a:pt x="2398342" y="13821"/>
                </a:lnTo>
                <a:lnTo>
                  <a:pt x="2404965" y="23577"/>
                </a:lnTo>
                <a:lnTo>
                  <a:pt x="2428596" y="67212"/>
                </a:lnTo>
                <a:lnTo>
                  <a:pt x="2455496" y="108449"/>
                </a:lnTo>
                <a:lnTo>
                  <a:pt x="2485450" y="147153"/>
                </a:lnTo>
                <a:lnTo>
                  <a:pt x="2518244" y="183193"/>
                </a:lnTo>
                <a:lnTo>
                  <a:pt x="2553666" y="216433"/>
                </a:lnTo>
                <a:lnTo>
                  <a:pt x="2591501" y="246741"/>
                </a:lnTo>
                <a:lnTo>
                  <a:pt x="2631537" y="273983"/>
                </a:lnTo>
                <a:lnTo>
                  <a:pt x="2673559" y="298027"/>
                </a:lnTo>
                <a:lnTo>
                  <a:pt x="2717354" y="318737"/>
                </a:lnTo>
                <a:lnTo>
                  <a:pt x="2762710" y="335981"/>
                </a:lnTo>
                <a:lnTo>
                  <a:pt x="2809411" y="349625"/>
                </a:lnTo>
                <a:lnTo>
                  <a:pt x="2857245" y="359537"/>
                </a:lnTo>
                <a:lnTo>
                  <a:pt x="2905999" y="365581"/>
                </a:lnTo>
                <a:lnTo>
                  <a:pt x="2955458" y="367626"/>
                </a:lnTo>
                <a:lnTo>
                  <a:pt x="4288353" y="367626"/>
                </a:lnTo>
                <a:lnTo>
                  <a:pt x="4336890" y="370257"/>
                </a:lnTo>
                <a:lnTo>
                  <a:pt x="4383929" y="377967"/>
                </a:lnTo>
                <a:lnTo>
                  <a:pt x="4429197" y="390480"/>
                </a:lnTo>
                <a:lnTo>
                  <a:pt x="4472420" y="407521"/>
                </a:lnTo>
                <a:lnTo>
                  <a:pt x="4513322" y="428815"/>
                </a:lnTo>
                <a:lnTo>
                  <a:pt x="4551631" y="454087"/>
                </a:lnTo>
                <a:lnTo>
                  <a:pt x="4587071" y="483061"/>
                </a:lnTo>
                <a:lnTo>
                  <a:pt x="4619369" y="515462"/>
                </a:lnTo>
                <a:lnTo>
                  <a:pt x="4648250" y="551014"/>
                </a:lnTo>
                <a:lnTo>
                  <a:pt x="4673440" y="589443"/>
                </a:lnTo>
                <a:lnTo>
                  <a:pt x="4694665" y="630473"/>
                </a:lnTo>
                <a:lnTo>
                  <a:pt x="4711651" y="673829"/>
                </a:lnTo>
                <a:lnTo>
                  <a:pt x="4724123" y="719235"/>
                </a:lnTo>
                <a:lnTo>
                  <a:pt x="4731807" y="766417"/>
                </a:lnTo>
                <a:lnTo>
                  <a:pt x="4734430" y="815099"/>
                </a:lnTo>
                <a:lnTo>
                  <a:pt x="4731126" y="831523"/>
                </a:lnTo>
                <a:lnTo>
                  <a:pt x="4722117" y="844951"/>
                </a:lnTo>
                <a:lnTo>
                  <a:pt x="4708754" y="854012"/>
                </a:lnTo>
                <a:lnTo>
                  <a:pt x="4692389" y="857336"/>
                </a:lnTo>
                <a:lnTo>
                  <a:pt x="4676025" y="854012"/>
                </a:lnTo>
                <a:lnTo>
                  <a:pt x="4662662" y="844951"/>
                </a:lnTo>
                <a:lnTo>
                  <a:pt x="4653652" y="831523"/>
                </a:lnTo>
                <a:lnTo>
                  <a:pt x="4650349" y="815099"/>
                </a:lnTo>
                <a:lnTo>
                  <a:pt x="4647038" y="765900"/>
                </a:lnTo>
                <a:lnTo>
                  <a:pt x="4637396" y="718693"/>
                </a:lnTo>
                <a:lnTo>
                  <a:pt x="4621856" y="673912"/>
                </a:lnTo>
                <a:lnTo>
                  <a:pt x="4600854" y="631994"/>
                </a:lnTo>
                <a:lnTo>
                  <a:pt x="4574824" y="593375"/>
                </a:lnTo>
                <a:lnTo>
                  <a:pt x="4544202" y="558491"/>
                </a:lnTo>
                <a:lnTo>
                  <a:pt x="4509421" y="527777"/>
                </a:lnTo>
                <a:lnTo>
                  <a:pt x="4470916" y="501670"/>
                </a:lnTo>
                <a:lnTo>
                  <a:pt x="4429122" y="480606"/>
                </a:lnTo>
                <a:lnTo>
                  <a:pt x="4384474" y="465020"/>
                </a:lnTo>
                <a:lnTo>
                  <a:pt x="4337406" y="455349"/>
                </a:lnTo>
                <a:lnTo>
                  <a:pt x="4288353" y="452029"/>
                </a:lnTo>
                <a:lnTo>
                  <a:pt x="2955458" y="452029"/>
                </a:lnTo>
                <a:lnTo>
                  <a:pt x="2904691" y="450134"/>
                </a:lnTo>
                <a:lnTo>
                  <a:pt x="2854555" y="444526"/>
                </a:lnTo>
                <a:lnTo>
                  <a:pt x="2805229" y="435314"/>
                </a:lnTo>
                <a:lnTo>
                  <a:pt x="2756892" y="422611"/>
                </a:lnTo>
                <a:lnTo>
                  <a:pt x="2709722" y="406529"/>
                </a:lnTo>
                <a:lnTo>
                  <a:pt x="2663900" y="387178"/>
                </a:lnTo>
                <a:lnTo>
                  <a:pt x="2619602" y="364670"/>
                </a:lnTo>
                <a:lnTo>
                  <a:pt x="2577009" y="339116"/>
                </a:lnTo>
                <a:lnTo>
                  <a:pt x="2536299" y="310629"/>
                </a:lnTo>
                <a:lnTo>
                  <a:pt x="2497651" y="279319"/>
                </a:lnTo>
                <a:lnTo>
                  <a:pt x="2461243" y="245299"/>
                </a:lnTo>
                <a:lnTo>
                  <a:pt x="2427254" y="208679"/>
                </a:lnTo>
                <a:lnTo>
                  <a:pt x="2395864" y="169571"/>
                </a:lnTo>
                <a:lnTo>
                  <a:pt x="2367251" y="128087"/>
                </a:lnTo>
                <a:lnTo>
                  <a:pt x="2338624" y="169571"/>
                </a:lnTo>
                <a:lnTo>
                  <a:pt x="2307224" y="208679"/>
                </a:lnTo>
                <a:lnTo>
                  <a:pt x="2273230" y="245299"/>
                </a:lnTo>
                <a:lnTo>
                  <a:pt x="2236818" y="279319"/>
                </a:lnTo>
                <a:lnTo>
                  <a:pt x="2198167" y="310629"/>
                </a:lnTo>
                <a:lnTo>
                  <a:pt x="2157456" y="339116"/>
                </a:lnTo>
                <a:lnTo>
                  <a:pt x="2114863" y="364670"/>
                </a:lnTo>
                <a:lnTo>
                  <a:pt x="2070566" y="387178"/>
                </a:lnTo>
                <a:lnTo>
                  <a:pt x="2024742" y="406529"/>
                </a:lnTo>
                <a:lnTo>
                  <a:pt x="1977571" y="422611"/>
                </a:lnTo>
                <a:lnTo>
                  <a:pt x="1929230" y="435314"/>
                </a:lnTo>
                <a:lnTo>
                  <a:pt x="1879898" y="444526"/>
                </a:lnTo>
                <a:lnTo>
                  <a:pt x="1829752" y="450134"/>
                </a:lnTo>
                <a:lnTo>
                  <a:pt x="1778971" y="452029"/>
                </a:lnTo>
                <a:lnTo>
                  <a:pt x="446149" y="452029"/>
                </a:lnTo>
                <a:lnTo>
                  <a:pt x="397096" y="455349"/>
                </a:lnTo>
                <a:lnTo>
                  <a:pt x="350028" y="465020"/>
                </a:lnTo>
                <a:lnTo>
                  <a:pt x="305379" y="480606"/>
                </a:lnTo>
                <a:lnTo>
                  <a:pt x="263586" y="501670"/>
                </a:lnTo>
                <a:lnTo>
                  <a:pt x="225081" y="527777"/>
                </a:lnTo>
                <a:lnTo>
                  <a:pt x="190300" y="558491"/>
                </a:lnTo>
                <a:lnTo>
                  <a:pt x="159677" y="593375"/>
                </a:lnTo>
                <a:lnTo>
                  <a:pt x="133647" y="631994"/>
                </a:lnTo>
                <a:lnTo>
                  <a:pt x="112646" y="673912"/>
                </a:lnTo>
                <a:lnTo>
                  <a:pt x="97106" y="718693"/>
                </a:lnTo>
                <a:lnTo>
                  <a:pt x="87464" y="765900"/>
                </a:lnTo>
                <a:lnTo>
                  <a:pt x="84153" y="815099"/>
                </a:lnTo>
                <a:lnTo>
                  <a:pt x="80849" y="831523"/>
                </a:lnTo>
                <a:lnTo>
                  <a:pt x="71840" y="844951"/>
                </a:lnTo>
                <a:lnTo>
                  <a:pt x="58477" y="854012"/>
                </a:lnTo>
                <a:lnTo>
                  <a:pt x="42112" y="857336"/>
                </a:lnTo>
                <a:lnTo>
                  <a:pt x="25706" y="854012"/>
                </a:lnTo>
                <a:lnTo>
                  <a:pt x="12321" y="844951"/>
                </a:lnTo>
                <a:lnTo>
                  <a:pt x="3304" y="831523"/>
                </a:lnTo>
                <a:lnTo>
                  <a:pt x="0" y="8150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39800" y="5709353"/>
            <a:ext cx="3848802" cy="1776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22935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≥1%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sz="20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inter-individuali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2599" y="2914484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Cause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75" dirty="0">
                <a:latin typeface="Arial"/>
                <a:cs typeface="Arial"/>
              </a:rPr>
              <a:t>genetiche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7408" y="3019259"/>
            <a:ext cx="299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Cause</a:t>
            </a:r>
            <a:r>
              <a:rPr sz="3000" b="1" spc="-114" dirty="0">
                <a:latin typeface="Arial"/>
                <a:cs typeface="Arial"/>
              </a:rPr>
              <a:t> </a:t>
            </a:r>
            <a:r>
              <a:rPr sz="3000" b="1" spc="65" dirty="0">
                <a:latin typeface="Arial"/>
                <a:cs typeface="Arial"/>
              </a:rPr>
              <a:t>acquisite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446" y="1001459"/>
            <a:ext cx="675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00" dirty="0">
                <a:latin typeface="Trebuchet MS"/>
                <a:cs typeface="Trebuchet MS"/>
              </a:rPr>
              <a:t>Eziologia</a:t>
            </a:r>
            <a:r>
              <a:rPr sz="4400" b="1" spc="-215" dirty="0">
                <a:latin typeface="Trebuchet MS"/>
                <a:cs typeface="Trebuchet MS"/>
              </a:rPr>
              <a:t> </a:t>
            </a:r>
            <a:r>
              <a:rPr sz="4400" b="1" spc="165" dirty="0">
                <a:latin typeface="Trebuchet MS"/>
                <a:cs typeface="Trebuchet MS"/>
              </a:rPr>
              <a:t>multifattoriale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4000" y="5709353"/>
            <a:ext cx="3614989" cy="1828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latin typeface="Arial" panose="020B0604020202020204" pitchFamily="34" charset="0"/>
                <a:cs typeface="Arial" panose="020B0604020202020204" pitchFamily="34" charset="0"/>
              </a:rPr>
              <a:t>Mutazioni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93090" y="3193891"/>
            <a:ext cx="3934460" cy="152400"/>
            <a:chOff x="6293090" y="3193891"/>
            <a:chExt cx="3934460" cy="152400"/>
          </a:xfrm>
        </p:grpSpPr>
        <p:sp>
          <p:nvSpPr>
            <p:cNvPr id="23" name="object 23"/>
            <p:cNvSpPr/>
            <p:nvPr/>
          </p:nvSpPr>
          <p:spPr>
            <a:xfrm>
              <a:off x="6312129" y="3212934"/>
              <a:ext cx="3779520" cy="114300"/>
            </a:xfrm>
            <a:custGeom>
              <a:avLst/>
              <a:gdLst/>
              <a:ahLst/>
              <a:cxnLst/>
              <a:rect l="l" t="t" r="r" b="b"/>
              <a:pathLst>
                <a:path w="3779520" h="114300">
                  <a:moveTo>
                    <a:pt x="76149" y="0"/>
                  </a:moveTo>
                  <a:lnTo>
                    <a:pt x="0" y="57150"/>
                  </a:lnTo>
                  <a:lnTo>
                    <a:pt x="76149" y="114300"/>
                  </a:lnTo>
                  <a:lnTo>
                    <a:pt x="76149" y="0"/>
                  </a:lnTo>
                  <a:close/>
                </a:path>
                <a:path w="3779520" h="114300">
                  <a:moveTo>
                    <a:pt x="123748" y="38100"/>
                  </a:moveTo>
                  <a:lnTo>
                    <a:pt x="85674" y="38100"/>
                  </a:lnTo>
                  <a:lnTo>
                    <a:pt x="85674" y="76200"/>
                  </a:lnTo>
                  <a:lnTo>
                    <a:pt x="123748" y="76200"/>
                  </a:lnTo>
                  <a:lnTo>
                    <a:pt x="123748" y="38100"/>
                  </a:lnTo>
                  <a:close/>
                </a:path>
                <a:path w="3779520" h="114300">
                  <a:moveTo>
                    <a:pt x="199910" y="38100"/>
                  </a:moveTo>
                  <a:lnTo>
                    <a:pt x="161836" y="38100"/>
                  </a:lnTo>
                  <a:lnTo>
                    <a:pt x="161836" y="76200"/>
                  </a:lnTo>
                  <a:lnTo>
                    <a:pt x="199910" y="76200"/>
                  </a:lnTo>
                  <a:lnTo>
                    <a:pt x="199910" y="38100"/>
                  </a:lnTo>
                  <a:close/>
                </a:path>
                <a:path w="3779520" h="114300">
                  <a:moveTo>
                    <a:pt x="276059" y="38100"/>
                  </a:moveTo>
                  <a:lnTo>
                    <a:pt x="237985" y="38100"/>
                  </a:lnTo>
                  <a:lnTo>
                    <a:pt x="237985" y="76200"/>
                  </a:lnTo>
                  <a:lnTo>
                    <a:pt x="276059" y="76200"/>
                  </a:lnTo>
                  <a:lnTo>
                    <a:pt x="276059" y="38100"/>
                  </a:lnTo>
                  <a:close/>
                </a:path>
                <a:path w="3779520" h="114300">
                  <a:moveTo>
                    <a:pt x="352221" y="38100"/>
                  </a:moveTo>
                  <a:lnTo>
                    <a:pt x="314147" y="38100"/>
                  </a:lnTo>
                  <a:lnTo>
                    <a:pt x="314147" y="76200"/>
                  </a:lnTo>
                  <a:lnTo>
                    <a:pt x="352221" y="76200"/>
                  </a:lnTo>
                  <a:lnTo>
                    <a:pt x="352221" y="38100"/>
                  </a:lnTo>
                  <a:close/>
                </a:path>
                <a:path w="3779520" h="114300">
                  <a:moveTo>
                    <a:pt x="428383" y="38100"/>
                  </a:moveTo>
                  <a:lnTo>
                    <a:pt x="390296" y="38100"/>
                  </a:lnTo>
                  <a:lnTo>
                    <a:pt x="390296" y="76200"/>
                  </a:lnTo>
                  <a:lnTo>
                    <a:pt x="428383" y="76200"/>
                  </a:lnTo>
                  <a:lnTo>
                    <a:pt x="428383" y="38100"/>
                  </a:lnTo>
                  <a:close/>
                </a:path>
                <a:path w="3779520" h="114300">
                  <a:moveTo>
                    <a:pt x="504532" y="38100"/>
                  </a:moveTo>
                  <a:lnTo>
                    <a:pt x="466458" y="38100"/>
                  </a:lnTo>
                  <a:lnTo>
                    <a:pt x="466458" y="76200"/>
                  </a:lnTo>
                  <a:lnTo>
                    <a:pt x="504532" y="76200"/>
                  </a:lnTo>
                  <a:lnTo>
                    <a:pt x="504532" y="38100"/>
                  </a:lnTo>
                  <a:close/>
                </a:path>
                <a:path w="3779520" h="114300">
                  <a:moveTo>
                    <a:pt x="580694" y="38100"/>
                  </a:moveTo>
                  <a:lnTo>
                    <a:pt x="542620" y="38100"/>
                  </a:lnTo>
                  <a:lnTo>
                    <a:pt x="542620" y="76200"/>
                  </a:lnTo>
                  <a:lnTo>
                    <a:pt x="580694" y="76200"/>
                  </a:lnTo>
                  <a:lnTo>
                    <a:pt x="580694" y="38100"/>
                  </a:lnTo>
                  <a:close/>
                </a:path>
                <a:path w="3779520" h="114300">
                  <a:moveTo>
                    <a:pt x="656844" y="38100"/>
                  </a:moveTo>
                  <a:lnTo>
                    <a:pt x="618769" y="38100"/>
                  </a:lnTo>
                  <a:lnTo>
                    <a:pt x="618769" y="76200"/>
                  </a:lnTo>
                  <a:lnTo>
                    <a:pt x="656844" y="76200"/>
                  </a:lnTo>
                  <a:lnTo>
                    <a:pt x="656844" y="38100"/>
                  </a:lnTo>
                  <a:close/>
                </a:path>
                <a:path w="3779520" h="114300">
                  <a:moveTo>
                    <a:pt x="733005" y="38100"/>
                  </a:moveTo>
                  <a:lnTo>
                    <a:pt x="694931" y="38100"/>
                  </a:lnTo>
                  <a:lnTo>
                    <a:pt x="694931" y="76200"/>
                  </a:lnTo>
                  <a:lnTo>
                    <a:pt x="733005" y="76200"/>
                  </a:lnTo>
                  <a:lnTo>
                    <a:pt x="733005" y="38100"/>
                  </a:lnTo>
                  <a:close/>
                </a:path>
                <a:path w="3779520" h="114300">
                  <a:moveTo>
                    <a:pt x="809167" y="38100"/>
                  </a:moveTo>
                  <a:lnTo>
                    <a:pt x="771080" y="38100"/>
                  </a:lnTo>
                  <a:lnTo>
                    <a:pt x="771080" y="76200"/>
                  </a:lnTo>
                  <a:lnTo>
                    <a:pt x="809167" y="76200"/>
                  </a:lnTo>
                  <a:lnTo>
                    <a:pt x="809167" y="38100"/>
                  </a:lnTo>
                  <a:close/>
                </a:path>
                <a:path w="3779520" h="114300">
                  <a:moveTo>
                    <a:pt x="885317" y="38100"/>
                  </a:moveTo>
                  <a:lnTo>
                    <a:pt x="847242" y="38100"/>
                  </a:lnTo>
                  <a:lnTo>
                    <a:pt x="847242" y="76200"/>
                  </a:lnTo>
                  <a:lnTo>
                    <a:pt x="885317" y="76200"/>
                  </a:lnTo>
                  <a:lnTo>
                    <a:pt x="885317" y="38100"/>
                  </a:lnTo>
                  <a:close/>
                </a:path>
                <a:path w="3779520" h="114300">
                  <a:moveTo>
                    <a:pt x="961478" y="38100"/>
                  </a:moveTo>
                  <a:lnTo>
                    <a:pt x="923404" y="38100"/>
                  </a:lnTo>
                  <a:lnTo>
                    <a:pt x="923404" y="76200"/>
                  </a:lnTo>
                  <a:lnTo>
                    <a:pt x="961478" y="76200"/>
                  </a:lnTo>
                  <a:lnTo>
                    <a:pt x="961478" y="38100"/>
                  </a:lnTo>
                  <a:close/>
                </a:path>
                <a:path w="3779520" h="114300">
                  <a:moveTo>
                    <a:pt x="1037628" y="38100"/>
                  </a:moveTo>
                  <a:lnTo>
                    <a:pt x="999553" y="38100"/>
                  </a:lnTo>
                  <a:lnTo>
                    <a:pt x="999553" y="76200"/>
                  </a:lnTo>
                  <a:lnTo>
                    <a:pt x="1037628" y="76200"/>
                  </a:lnTo>
                  <a:lnTo>
                    <a:pt x="1037628" y="38100"/>
                  </a:lnTo>
                  <a:close/>
                </a:path>
                <a:path w="3779520" h="114300">
                  <a:moveTo>
                    <a:pt x="1113790" y="38100"/>
                  </a:moveTo>
                  <a:lnTo>
                    <a:pt x="1075715" y="38100"/>
                  </a:lnTo>
                  <a:lnTo>
                    <a:pt x="1075715" y="76200"/>
                  </a:lnTo>
                  <a:lnTo>
                    <a:pt x="1113790" y="76200"/>
                  </a:lnTo>
                  <a:lnTo>
                    <a:pt x="1113790" y="38100"/>
                  </a:lnTo>
                  <a:close/>
                </a:path>
                <a:path w="3779520" h="114300">
                  <a:moveTo>
                    <a:pt x="1189951" y="38100"/>
                  </a:moveTo>
                  <a:lnTo>
                    <a:pt x="1151864" y="38100"/>
                  </a:lnTo>
                  <a:lnTo>
                    <a:pt x="1151864" y="76200"/>
                  </a:lnTo>
                  <a:lnTo>
                    <a:pt x="1189951" y="76200"/>
                  </a:lnTo>
                  <a:lnTo>
                    <a:pt x="1189951" y="38100"/>
                  </a:lnTo>
                  <a:close/>
                </a:path>
                <a:path w="3779520" h="114300">
                  <a:moveTo>
                    <a:pt x="1266101" y="38100"/>
                  </a:moveTo>
                  <a:lnTo>
                    <a:pt x="1228026" y="38100"/>
                  </a:lnTo>
                  <a:lnTo>
                    <a:pt x="1228026" y="76200"/>
                  </a:lnTo>
                  <a:lnTo>
                    <a:pt x="1266101" y="76200"/>
                  </a:lnTo>
                  <a:lnTo>
                    <a:pt x="1266101" y="38100"/>
                  </a:lnTo>
                  <a:close/>
                </a:path>
                <a:path w="3779520" h="114300">
                  <a:moveTo>
                    <a:pt x="1342263" y="38100"/>
                  </a:moveTo>
                  <a:lnTo>
                    <a:pt x="1304188" y="38100"/>
                  </a:lnTo>
                  <a:lnTo>
                    <a:pt x="1304188" y="76200"/>
                  </a:lnTo>
                  <a:lnTo>
                    <a:pt x="1342263" y="76200"/>
                  </a:lnTo>
                  <a:lnTo>
                    <a:pt x="1342263" y="38100"/>
                  </a:lnTo>
                  <a:close/>
                </a:path>
                <a:path w="3779520" h="114300">
                  <a:moveTo>
                    <a:pt x="1418412" y="38100"/>
                  </a:moveTo>
                  <a:lnTo>
                    <a:pt x="1380337" y="38100"/>
                  </a:lnTo>
                  <a:lnTo>
                    <a:pt x="1380337" y="76200"/>
                  </a:lnTo>
                  <a:lnTo>
                    <a:pt x="1418412" y="76200"/>
                  </a:lnTo>
                  <a:lnTo>
                    <a:pt x="1418412" y="38100"/>
                  </a:lnTo>
                  <a:close/>
                </a:path>
                <a:path w="3779520" h="114300">
                  <a:moveTo>
                    <a:pt x="1494574" y="38100"/>
                  </a:moveTo>
                  <a:lnTo>
                    <a:pt x="1456499" y="38100"/>
                  </a:lnTo>
                  <a:lnTo>
                    <a:pt x="1456499" y="76200"/>
                  </a:lnTo>
                  <a:lnTo>
                    <a:pt x="1494574" y="76200"/>
                  </a:lnTo>
                  <a:lnTo>
                    <a:pt x="1494574" y="38100"/>
                  </a:lnTo>
                  <a:close/>
                </a:path>
                <a:path w="3779520" h="114300">
                  <a:moveTo>
                    <a:pt x="1570736" y="38100"/>
                  </a:moveTo>
                  <a:lnTo>
                    <a:pt x="1532648" y="38100"/>
                  </a:lnTo>
                  <a:lnTo>
                    <a:pt x="1532648" y="76200"/>
                  </a:lnTo>
                  <a:lnTo>
                    <a:pt x="1570736" y="76200"/>
                  </a:lnTo>
                  <a:lnTo>
                    <a:pt x="1570736" y="38100"/>
                  </a:lnTo>
                  <a:close/>
                </a:path>
                <a:path w="3779520" h="114300">
                  <a:moveTo>
                    <a:pt x="1646885" y="38100"/>
                  </a:moveTo>
                  <a:lnTo>
                    <a:pt x="1608810" y="38100"/>
                  </a:lnTo>
                  <a:lnTo>
                    <a:pt x="1608810" y="76200"/>
                  </a:lnTo>
                  <a:lnTo>
                    <a:pt x="1646885" y="76200"/>
                  </a:lnTo>
                  <a:lnTo>
                    <a:pt x="1646885" y="38100"/>
                  </a:lnTo>
                  <a:close/>
                </a:path>
                <a:path w="3779520" h="114300">
                  <a:moveTo>
                    <a:pt x="1723047" y="38100"/>
                  </a:moveTo>
                  <a:lnTo>
                    <a:pt x="1684972" y="38100"/>
                  </a:lnTo>
                  <a:lnTo>
                    <a:pt x="1684972" y="76200"/>
                  </a:lnTo>
                  <a:lnTo>
                    <a:pt x="1723047" y="76200"/>
                  </a:lnTo>
                  <a:lnTo>
                    <a:pt x="1723047" y="38100"/>
                  </a:lnTo>
                  <a:close/>
                </a:path>
                <a:path w="3779520" h="114300">
                  <a:moveTo>
                    <a:pt x="1799196" y="38100"/>
                  </a:moveTo>
                  <a:lnTo>
                    <a:pt x="1761121" y="38100"/>
                  </a:lnTo>
                  <a:lnTo>
                    <a:pt x="1761121" y="76200"/>
                  </a:lnTo>
                  <a:lnTo>
                    <a:pt x="1799196" y="76200"/>
                  </a:lnTo>
                  <a:lnTo>
                    <a:pt x="1799196" y="38100"/>
                  </a:lnTo>
                  <a:close/>
                </a:path>
                <a:path w="3779520" h="114300">
                  <a:moveTo>
                    <a:pt x="1875358" y="38100"/>
                  </a:moveTo>
                  <a:lnTo>
                    <a:pt x="1837283" y="38100"/>
                  </a:lnTo>
                  <a:lnTo>
                    <a:pt x="1837283" y="76200"/>
                  </a:lnTo>
                  <a:lnTo>
                    <a:pt x="1875358" y="76200"/>
                  </a:lnTo>
                  <a:lnTo>
                    <a:pt x="1875358" y="38100"/>
                  </a:lnTo>
                  <a:close/>
                </a:path>
                <a:path w="3779520" h="114300">
                  <a:moveTo>
                    <a:pt x="1951520" y="38100"/>
                  </a:moveTo>
                  <a:lnTo>
                    <a:pt x="1913432" y="38100"/>
                  </a:lnTo>
                  <a:lnTo>
                    <a:pt x="1913432" y="76200"/>
                  </a:lnTo>
                  <a:lnTo>
                    <a:pt x="1951520" y="76200"/>
                  </a:lnTo>
                  <a:lnTo>
                    <a:pt x="1951520" y="38100"/>
                  </a:lnTo>
                  <a:close/>
                </a:path>
                <a:path w="3779520" h="114300">
                  <a:moveTo>
                    <a:pt x="2027669" y="38100"/>
                  </a:moveTo>
                  <a:lnTo>
                    <a:pt x="1989594" y="38100"/>
                  </a:lnTo>
                  <a:lnTo>
                    <a:pt x="1989594" y="76200"/>
                  </a:lnTo>
                  <a:lnTo>
                    <a:pt x="2027669" y="76200"/>
                  </a:lnTo>
                  <a:lnTo>
                    <a:pt x="2027669" y="38100"/>
                  </a:lnTo>
                  <a:close/>
                </a:path>
                <a:path w="3779520" h="114300">
                  <a:moveTo>
                    <a:pt x="2103831" y="38100"/>
                  </a:moveTo>
                  <a:lnTo>
                    <a:pt x="2065756" y="38100"/>
                  </a:lnTo>
                  <a:lnTo>
                    <a:pt x="2065756" y="76200"/>
                  </a:lnTo>
                  <a:lnTo>
                    <a:pt x="2103831" y="76200"/>
                  </a:lnTo>
                  <a:lnTo>
                    <a:pt x="2103831" y="38100"/>
                  </a:lnTo>
                  <a:close/>
                </a:path>
                <a:path w="3779520" h="114300">
                  <a:moveTo>
                    <a:pt x="2179980" y="38100"/>
                  </a:moveTo>
                  <a:lnTo>
                    <a:pt x="2141905" y="38100"/>
                  </a:lnTo>
                  <a:lnTo>
                    <a:pt x="2141905" y="76200"/>
                  </a:lnTo>
                  <a:lnTo>
                    <a:pt x="2179980" y="76200"/>
                  </a:lnTo>
                  <a:lnTo>
                    <a:pt x="2179980" y="38100"/>
                  </a:lnTo>
                  <a:close/>
                </a:path>
                <a:path w="3779520" h="114300">
                  <a:moveTo>
                    <a:pt x="2256142" y="38100"/>
                  </a:moveTo>
                  <a:lnTo>
                    <a:pt x="2218067" y="38100"/>
                  </a:lnTo>
                  <a:lnTo>
                    <a:pt x="2218067" y="76200"/>
                  </a:lnTo>
                  <a:lnTo>
                    <a:pt x="2256142" y="76200"/>
                  </a:lnTo>
                  <a:lnTo>
                    <a:pt x="2256142" y="38100"/>
                  </a:lnTo>
                  <a:close/>
                </a:path>
                <a:path w="3779520" h="114300">
                  <a:moveTo>
                    <a:pt x="2332304" y="38100"/>
                  </a:moveTo>
                  <a:lnTo>
                    <a:pt x="2294217" y="38100"/>
                  </a:lnTo>
                  <a:lnTo>
                    <a:pt x="2294217" y="76200"/>
                  </a:lnTo>
                  <a:lnTo>
                    <a:pt x="2332304" y="76200"/>
                  </a:lnTo>
                  <a:lnTo>
                    <a:pt x="2332304" y="38100"/>
                  </a:lnTo>
                  <a:close/>
                </a:path>
                <a:path w="3779520" h="114300">
                  <a:moveTo>
                    <a:pt x="2408453" y="38100"/>
                  </a:moveTo>
                  <a:lnTo>
                    <a:pt x="2370378" y="38100"/>
                  </a:lnTo>
                  <a:lnTo>
                    <a:pt x="2370378" y="76200"/>
                  </a:lnTo>
                  <a:lnTo>
                    <a:pt x="2408453" y="76200"/>
                  </a:lnTo>
                  <a:lnTo>
                    <a:pt x="2408453" y="38100"/>
                  </a:lnTo>
                  <a:close/>
                </a:path>
                <a:path w="3779520" h="114300">
                  <a:moveTo>
                    <a:pt x="2484615" y="38100"/>
                  </a:moveTo>
                  <a:lnTo>
                    <a:pt x="2446528" y="38100"/>
                  </a:lnTo>
                  <a:lnTo>
                    <a:pt x="2446528" y="76200"/>
                  </a:lnTo>
                  <a:lnTo>
                    <a:pt x="2484615" y="76200"/>
                  </a:lnTo>
                  <a:lnTo>
                    <a:pt x="2484615" y="38100"/>
                  </a:lnTo>
                  <a:close/>
                </a:path>
                <a:path w="3779520" h="114300">
                  <a:moveTo>
                    <a:pt x="2560764" y="38100"/>
                  </a:moveTo>
                  <a:lnTo>
                    <a:pt x="2522690" y="38100"/>
                  </a:lnTo>
                  <a:lnTo>
                    <a:pt x="2522690" y="76200"/>
                  </a:lnTo>
                  <a:lnTo>
                    <a:pt x="2560764" y="76200"/>
                  </a:lnTo>
                  <a:lnTo>
                    <a:pt x="2560764" y="38100"/>
                  </a:lnTo>
                  <a:close/>
                </a:path>
                <a:path w="3779520" h="114300">
                  <a:moveTo>
                    <a:pt x="2636926" y="38100"/>
                  </a:moveTo>
                  <a:lnTo>
                    <a:pt x="2598851" y="38100"/>
                  </a:lnTo>
                  <a:lnTo>
                    <a:pt x="2598851" y="76200"/>
                  </a:lnTo>
                  <a:lnTo>
                    <a:pt x="2636926" y="76200"/>
                  </a:lnTo>
                  <a:lnTo>
                    <a:pt x="2636926" y="38100"/>
                  </a:lnTo>
                  <a:close/>
                </a:path>
                <a:path w="3779520" h="114300">
                  <a:moveTo>
                    <a:pt x="2713088" y="38100"/>
                  </a:moveTo>
                  <a:lnTo>
                    <a:pt x="2675001" y="38100"/>
                  </a:lnTo>
                  <a:lnTo>
                    <a:pt x="2675001" y="76200"/>
                  </a:lnTo>
                  <a:lnTo>
                    <a:pt x="2713088" y="76200"/>
                  </a:lnTo>
                  <a:lnTo>
                    <a:pt x="2713088" y="38100"/>
                  </a:lnTo>
                  <a:close/>
                </a:path>
                <a:path w="3779520" h="114300">
                  <a:moveTo>
                    <a:pt x="2789237" y="38100"/>
                  </a:moveTo>
                  <a:lnTo>
                    <a:pt x="2751163" y="38100"/>
                  </a:lnTo>
                  <a:lnTo>
                    <a:pt x="2751163" y="76200"/>
                  </a:lnTo>
                  <a:lnTo>
                    <a:pt x="2789237" y="76200"/>
                  </a:lnTo>
                  <a:lnTo>
                    <a:pt x="2789237" y="38100"/>
                  </a:lnTo>
                  <a:close/>
                </a:path>
                <a:path w="3779520" h="114300">
                  <a:moveTo>
                    <a:pt x="2865399" y="38100"/>
                  </a:moveTo>
                  <a:lnTo>
                    <a:pt x="2827312" y="38100"/>
                  </a:lnTo>
                  <a:lnTo>
                    <a:pt x="2827312" y="76200"/>
                  </a:lnTo>
                  <a:lnTo>
                    <a:pt x="2865399" y="76200"/>
                  </a:lnTo>
                  <a:lnTo>
                    <a:pt x="2865399" y="38100"/>
                  </a:lnTo>
                  <a:close/>
                </a:path>
                <a:path w="3779520" h="114300">
                  <a:moveTo>
                    <a:pt x="2941548" y="38100"/>
                  </a:moveTo>
                  <a:lnTo>
                    <a:pt x="2903474" y="38100"/>
                  </a:lnTo>
                  <a:lnTo>
                    <a:pt x="2903474" y="76200"/>
                  </a:lnTo>
                  <a:lnTo>
                    <a:pt x="2941548" y="76200"/>
                  </a:lnTo>
                  <a:lnTo>
                    <a:pt x="2941548" y="38100"/>
                  </a:lnTo>
                  <a:close/>
                </a:path>
                <a:path w="3779520" h="114300">
                  <a:moveTo>
                    <a:pt x="3017710" y="38100"/>
                  </a:moveTo>
                  <a:lnTo>
                    <a:pt x="2979636" y="38100"/>
                  </a:lnTo>
                  <a:lnTo>
                    <a:pt x="2979636" y="76200"/>
                  </a:lnTo>
                  <a:lnTo>
                    <a:pt x="3017710" y="76200"/>
                  </a:lnTo>
                  <a:lnTo>
                    <a:pt x="3017710" y="38100"/>
                  </a:lnTo>
                  <a:close/>
                </a:path>
                <a:path w="3779520" h="114300">
                  <a:moveTo>
                    <a:pt x="3093872" y="38100"/>
                  </a:moveTo>
                  <a:lnTo>
                    <a:pt x="3055785" y="38100"/>
                  </a:lnTo>
                  <a:lnTo>
                    <a:pt x="3055785" y="76200"/>
                  </a:lnTo>
                  <a:lnTo>
                    <a:pt x="3093872" y="76200"/>
                  </a:lnTo>
                  <a:lnTo>
                    <a:pt x="3093872" y="38100"/>
                  </a:lnTo>
                  <a:close/>
                </a:path>
                <a:path w="3779520" h="114300">
                  <a:moveTo>
                    <a:pt x="3170021" y="38100"/>
                  </a:moveTo>
                  <a:lnTo>
                    <a:pt x="3131947" y="38100"/>
                  </a:lnTo>
                  <a:lnTo>
                    <a:pt x="3131947" y="76200"/>
                  </a:lnTo>
                  <a:lnTo>
                    <a:pt x="3170021" y="76200"/>
                  </a:lnTo>
                  <a:lnTo>
                    <a:pt x="3170021" y="38100"/>
                  </a:lnTo>
                  <a:close/>
                </a:path>
                <a:path w="3779520" h="114300">
                  <a:moveTo>
                    <a:pt x="3246183" y="38100"/>
                  </a:moveTo>
                  <a:lnTo>
                    <a:pt x="3208096" y="38100"/>
                  </a:lnTo>
                  <a:lnTo>
                    <a:pt x="3208096" y="76200"/>
                  </a:lnTo>
                  <a:lnTo>
                    <a:pt x="3246183" y="76200"/>
                  </a:lnTo>
                  <a:lnTo>
                    <a:pt x="3246183" y="38100"/>
                  </a:lnTo>
                  <a:close/>
                </a:path>
                <a:path w="3779520" h="114300">
                  <a:moveTo>
                    <a:pt x="3322332" y="38100"/>
                  </a:moveTo>
                  <a:lnTo>
                    <a:pt x="3284258" y="38100"/>
                  </a:lnTo>
                  <a:lnTo>
                    <a:pt x="3284258" y="76200"/>
                  </a:lnTo>
                  <a:lnTo>
                    <a:pt x="3322332" y="76200"/>
                  </a:lnTo>
                  <a:lnTo>
                    <a:pt x="3322332" y="38100"/>
                  </a:lnTo>
                  <a:close/>
                </a:path>
                <a:path w="3779520" h="114300">
                  <a:moveTo>
                    <a:pt x="3398494" y="38100"/>
                  </a:moveTo>
                  <a:lnTo>
                    <a:pt x="3360420" y="38100"/>
                  </a:lnTo>
                  <a:lnTo>
                    <a:pt x="3360420" y="76200"/>
                  </a:lnTo>
                  <a:lnTo>
                    <a:pt x="3398494" y="76200"/>
                  </a:lnTo>
                  <a:lnTo>
                    <a:pt x="3398494" y="38100"/>
                  </a:lnTo>
                  <a:close/>
                </a:path>
                <a:path w="3779520" h="114300">
                  <a:moveTo>
                    <a:pt x="3474656" y="38100"/>
                  </a:moveTo>
                  <a:lnTo>
                    <a:pt x="3436569" y="38100"/>
                  </a:lnTo>
                  <a:lnTo>
                    <a:pt x="3436569" y="76200"/>
                  </a:lnTo>
                  <a:lnTo>
                    <a:pt x="3474656" y="76200"/>
                  </a:lnTo>
                  <a:lnTo>
                    <a:pt x="3474656" y="38100"/>
                  </a:lnTo>
                  <a:close/>
                </a:path>
                <a:path w="3779520" h="114300">
                  <a:moveTo>
                    <a:pt x="3550805" y="38100"/>
                  </a:moveTo>
                  <a:lnTo>
                    <a:pt x="3512731" y="38100"/>
                  </a:lnTo>
                  <a:lnTo>
                    <a:pt x="3512731" y="76200"/>
                  </a:lnTo>
                  <a:lnTo>
                    <a:pt x="3550805" y="76200"/>
                  </a:lnTo>
                  <a:lnTo>
                    <a:pt x="3550805" y="38100"/>
                  </a:lnTo>
                  <a:close/>
                </a:path>
                <a:path w="3779520" h="114300">
                  <a:moveTo>
                    <a:pt x="3626967" y="38100"/>
                  </a:moveTo>
                  <a:lnTo>
                    <a:pt x="3588880" y="38100"/>
                  </a:lnTo>
                  <a:lnTo>
                    <a:pt x="3588880" y="76200"/>
                  </a:lnTo>
                  <a:lnTo>
                    <a:pt x="3626967" y="76200"/>
                  </a:lnTo>
                  <a:lnTo>
                    <a:pt x="3626967" y="38100"/>
                  </a:lnTo>
                  <a:close/>
                </a:path>
                <a:path w="3779520" h="114300">
                  <a:moveTo>
                    <a:pt x="3703116" y="38100"/>
                  </a:moveTo>
                  <a:lnTo>
                    <a:pt x="3665042" y="38100"/>
                  </a:lnTo>
                  <a:lnTo>
                    <a:pt x="3665042" y="76200"/>
                  </a:lnTo>
                  <a:lnTo>
                    <a:pt x="3703116" y="76200"/>
                  </a:lnTo>
                  <a:lnTo>
                    <a:pt x="3703116" y="38100"/>
                  </a:lnTo>
                  <a:close/>
                </a:path>
                <a:path w="3779520" h="114300">
                  <a:moveTo>
                    <a:pt x="3779278" y="38100"/>
                  </a:moveTo>
                  <a:lnTo>
                    <a:pt x="3741204" y="38100"/>
                  </a:lnTo>
                  <a:lnTo>
                    <a:pt x="3741204" y="76200"/>
                  </a:lnTo>
                  <a:lnTo>
                    <a:pt x="3779278" y="76200"/>
                  </a:lnTo>
                  <a:lnTo>
                    <a:pt x="3779278" y="38100"/>
                  </a:lnTo>
                  <a:close/>
                </a:path>
              </a:pathLst>
            </a:custGeom>
            <a:solidFill>
              <a:srgbClr val="006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2132" y="321293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56" y="0"/>
                  </a:moveTo>
                  <a:lnTo>
                    <a:pt x="0" y="57149"/>
                  </a:lnTo>
                  <a:lnTo>
                    <a:pt x="76156" y="114299"/>
                  </a:lnTo>
                  <a:lnTo>
                    <a:pt x="76156" y="0"/>
                  </a:lnTo>
                  <a:close/>
                </a:path>
              </a:pathLst>
            </a:custGeom>
            <a:ln w="38085">
              <a:solidFill>
                <a:srgbClr val="0066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2700" y="3193891"/>
              <a:ext cx="114241" cy="152385"/>
            </a:xfrm>
            <a:prstGeom prst="rect">
              <a:avLst/>
            </a:prstGeom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FD198C8E-5241-D901-155E-AD87CF73FF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3" t="34248" r="39172" b="61508"/>
          <a:stretch/>
        </p:blipFill>
        <p:spPr>
          <a:xfrm>
            <a:off x="7906250" y="2753980"/>
            <a:ext cx="752476" cy="436567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1979FE0E-A0BA-689C-0DA8-012ED28CF6A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4D0C4969-6697-A366-F2CA-9D4F313DBAB8}"/>
              </a:ext>
            </a:extLst>
          </p:cNvPr>
          <p:cNvSpPr txBox="1"/>
          <p:nvPr/>
        </p:nvSpPr>
        <p:spPr>
          <a:xfrm>
            <a:off x="1219200" y="3895011"/>
            <a:ext cx="6019800" cy="29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 marR="982344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85" dirty="0"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55" dirty="0">
                <a:latin typeface="Arial" panose="020B0604020202020204" pitchFamily="34" charset="0"/>
                <a:cs typeface="Arial" panose="020B0604020202020204" pitchFamily="34" charset="0"/>
              </a:rPr>
              <a:t>alcol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sostanze stupefacenti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Benzodiazepine</a:t>
            </a:r>
            <a:r>
              <a:rPr sz="2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sz="2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sz="2000" spc="-35" dirty="0" err="1">
                <a:latin typeface="Arial" panose="020B0604020202020204" pitchFamily="34" charset="0"/>
                <a:cs typeface="Arial" panose="020B0604020202020204" pitchFamily="34" charset="0"/>
              </a:rPr>
              <a:t>neoplastici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-6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7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8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-150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spc="-14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spc="-5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spc="-10" dirty="0">
                <a:latin typeface="Arial" panose="020B0604020202020204" pitchFamily="34" charset="0"/>
                <a:cs typeface="Arial" panose="020B0604020202020204" pitchFamily="34" charset="0"/>
              </a:rPr>
              <a:t>Infiammazione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causata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it-IT" sz="2000" spc="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200000"/>
              </a:lnSpc>
              <a:spcBef>
                <a:spcPts val="5"/>
              </a:spcBef>
            </a:pPr>
            <a:r>
              <a:rPr lang="it-IT" spc="-5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0" dirty="0">
                <a:latin typeface="Arial" panose="020B0604020202020204" pitchFamily="34" charset="0"/>
                <a:cs typeface="Arial" panose="020B0604020202020204" pitchFamily="34" charset="0"/>
              </a:rPr>
              <a:t>Orphanou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296270EE-88C1-B2F6-263C-6838B3FA5357}"/>
              </a:ext>
            </a:extLst>
          </p:cNvPr>
          <p:cNvSpPr txBox="1"/>
          <p:nvPr/>
        </p:nvSpPr>
        <p:spPr>
          <a:xfrm>
            <a:off x="9490658" y="3902631"/>
            <a:ext cx="63601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45" dirty="0" err="1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nell</a:t>
            </a:r>
            <a:r>
              <a:rPr lang="it-IT" sz="2000" spc="-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 err="1">
                <a:latin typeface="Arial" panose="020B0604020202020204" pitchFamily="34" charset="0"/>
                <a:cs typeface="Arial" panose="020B0604020202020204" pitchFamily="34" charset="0"/>
              </a:rPr>
              <a:t>sequenz</a:t>
            </a:r>
            <a:r>
              <a:rPr lang="it-IT" sz="200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nucleotidiche di molti geni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3">
            <a:extLst>
              <a:ext uri="{FF2B5EF4-FFF2-40B4-BE49-F238E27FC236}">
                <a16:creationId xmlns:a16="http://schemas.microsoft.com/office/drawing/2014/main" id="{401DC334-4579-C200-6793-4666590F4A5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9127" y="0"/>
            <a:ext cx="8248873" cy="27885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446" y="1001459"/>
            <a:ext cx="675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00" dirty="0">
                <a:latin typeface="Trebuchet MS"/>
                <a:cs typeface="Trebuchet MS"/>
              </a:rPr>
              <a:t>Eziologia</a:t>
            </a:r>
            <a:r>
              <a:rPr sz="4400" b="1" spc="-215" dirty="0">
                <a:latin typeface="Trebuchet MS"/>
                <a:cs typeface="Trebuchet MS"/>
              </a:rPr>
              <a:t> </a:t>
            </a:r>
            <a:r>
              <a:rPr sz="4400" b="1" spc="165" dirty="0">
                <a:latin typeface="Trebuchet MS"/>
                <a:cs typeface="Trebuchet MS"/>
              </a:rPr>
              <a:t>multifattoriale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CD84B1F0-2992-4B6D-E5B4-B3F1070E65FD}"/>
              </a:ext>
            </a:extLst>
          </p:cNvPr>
          <p:cNvSpPr txBox="1"/>
          <p:nvPr/>
        </p:nvSpPr>
        <p:spPr>
          <a:xfrm>
            <a:off x="9144000" y="5709353"/>
            <a:ext cx="3614989" cy="1828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latin typeface="Arial" panose="020B0604020202020204" pitchFamily="34" charset="0"/>
                <a:cs typeface="Arial" panose="020B0604020202020204" pitchFamily="34" charset="0"/>
              </a:rPr>
              <a:t>Mutazioni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0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470" marR="5080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Fenotipo</a:t>
            </a:r>
            <a:r>
              <a:rPr sz="20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patologico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929FA58-C270-AB32-DAE2-5E7A8035A1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679F46E-C61F-3B0C-CFEF-5C3DBC7FC626}"/>
              </a:ext>
            </a:extLst>
          </p:cNvPr>
          <p:cNvSpPr txBox="1"/>
          <p:nvPr/>
        </p:nvSpPr>
        <p:spPr>
          <a:xfrm>
            <a:off x="2737408" y="3019259"/>
            <a:ext cx="299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Cause</a:t>
            </a:r>
            <a:r>
              <a:rPr sz="3000" b="1" spc="-114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3000" b="1" spc="6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acquisite</a:t>
            </a:r>
            <a:endParaRPr sz="3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B918047-EFCB-920C-320D-7FA70D767BA9}"/>
              </a:ext>
            </a:extLst>
          </p:cNvPr>
          <p:cNvSpPr txBox="1"/>
          <p:nvPr/>
        </p:nvSpPr>
        <p:spPr>
          <a:xfrm>
            <a:off x="1219200" y="3895011"/>
            <a:ext cx="6019800" cy="2943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 marR="982344" indent="-342900" algn="just">
              <a:lnSpc>
                <a:spcPct val="2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alcol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sostanze stupefacenti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Benzodiazepine</a:t>
            </a:r>
            <a:r>
              <a:rPr sz="2000" spc="-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sz="2000" spc="-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sz="2000" spc="-35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neoplastici</a:t>
            </a:r>
            <a:r>
              <a:rPr sz="2000" spc="-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3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-6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-1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1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4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spc="-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000" spc="-1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spc="-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657860" marR="508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Infiammazione</a:t>
            </a:r>
            <a:r>
              <a:rPr sz="2000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causata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000" spc="-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it-IT" sz="2000" spc="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200000"/>
              </a:lnSpc>
              <a:spcBef>
                <a:spcPts val="5"/>
              </a:spcBef>
            </a:pPr>
            <a:r>
              <a:rPr lang="it-IT"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pc="-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b="1" spc="-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Orphanou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b="1" spc="-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92019C13-8397-E38F-8E1E-B4804DE8E291}"/>
              </a:ext>
            </a:extLst>
          </p:cNvPr>
          <p:cNvSpPr txBox="1">
            <a:spLocks/>
          </p:cNvSpPr>
          <p:nvPr/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kern="0" spc="110">
                <a:latin typeface="Arial"/>
                <a:cs typeface="Arial"/>
              </a:rPr>
              <a:t>Introduzione</a:t>
            </a:r>
            <a:endParaRPr lang="it-IT" kern="0" spc="110" dirty="0">
              <a:latin typeface="Arial"/>
              <a:cs typeface="Arial"/>
            </a:endParaRP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ADCE8060-EBDC-293F-C952-577EEE56EBA6}"/>
              </a:ext>
            </a:extLst>
          </p:cNvPr>
          <p:cNvSpPr txBox="1"/>
          <p:nvPr/>
        </p:nvSpPr>
        <p:spPr>
          <a:xfrm>
            <a:off x="9490658" y="3902631"/>
            <a:ext cx="63601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45" dirty="0" err="1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nell</a:t>
            </a:r>
            <a:r>
              <a:rPr lang="it-IT" sz="2000" spc="-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5" dirty="0" err="1">
                <a:latin typeface="Arial" panose="020B0604020202020204" pitchFamily="34" charset="0"/>
                <a:cs typeface="Arial" panose="020B0604020202020204" pitchFamily="34" charset="0"/>
              </a:rPr>
              <a:t>sequenz</a:t>
            </a:r>
            <a:r>
              <a:rPr lang="it-IT" sz="2000" spc="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nucleotidiche di molti geni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CD80019-4B2C-71CD-74C5-B0DAC0407E52}"/>
              </a:ext>
            </a:extLst>
          </p:cNvPr>
          <p:cNvSpPr/>
          <p:nvPr/>
        </p:nvSpPr>
        <p:spPr>
          <a:xfrm>
            <a:off x="10112700" y="4537738"/>
            <a:ext cx="4734560" cy="857885"/>
          </a:xfrm>
          <a:custGeom>
            <a:avLst/>
            <a:gdLst/>
            <a:ahLst/>
            <a:cxnLst/>
            <a:rect l="l" t="t" r="r" b="b"/>
            <a:pathLst>
              <a:path w="4734559" h="857885">
                <a:moveTo>
                  <a:pt x="0" y="815099"/>
                </a:moveTo>
                <a:lnTo>
                  <a:pt x="2623" y="766417"/>
                </a:lnTo>
                <a:lnTo>
                  <a:pt x="10310" y="719235"/>
                </a:lnTo>
                <a:lnTo>
                  <a:pt x="22786" y="673829"/>
                </a:lnTo>
                <a:lnTo>
                  <a:pt x="39777" y="630473"/>
                </a:lnTo>
                <a:lnTo>
                  <a:pt x="61008" y="589443"/>
                </a:lnTo>
                <a:lnTo>
                  <a:pt x="86205" y="551014"/>
                </a:lnTo>
                <a:lnTo>
                  <a:pt x="115093" y="515462"/>
                </a:lnTo>
                <a:lnTo>
                  <a:pt x="147398" y="483061"/>
                </a:lnTo>
                <a:lnTo>
                  <a:pt x="182845" y="454087"/>
                </a:lnTo>
                <a:lnTo>
                  <a:pt x="221160" y="428815"/>
                </a:lnTo>
                <a:lnTo>
                  <a:pt x="262069" y="407521"/>
                </a:lnTo>
                <a:lnTo>
                  <a:pt x="305297" y="390480"/>
                </a:lnTo>
                <a:lnTo>
                  <a:pt x="350569" y="377967"/>
                </a:lnTo>
                <a:lnTo>
                  <a:pt x="397611" y="370257"/>
                </a:lnTo>
                <a:lnTo>
                  <a:pt x="446149" y="367626"/>
                </a:lnTo>
                <a:lnTo>
                  <a:pt x="1778971" y="367626"/>
                </a:lnTo>
                <a:lnTo>
                  <a:pt x="1828432" y="365581"/>
                </a:lnTo>
                <a:lnTo>
                  <a:pt x="1877188" y="359537"/>
                </a:lnTo>
                <a:lnTo>
                  <a:pt x="1925026" y="349625"/>
                </a:lnTo>
                <a:lnTo>
                  <a:pt x="1971732" y="335981"/>
                </a:lnTo>
                <a:lnTo>
                  <a:pt x="2017093" y="318737"/>
                </a:lnTo>
                <a:lnTo>
                  <a:pt x="2060893" y="298027"/>
                </a:lnTo>
                <a:lnTo>
                  <a:pt x="2102920" y="273983"/>
                </a:lnTo>
                <a:lnTo>
                  <a:pt x="2142959" y="246741"/>
                </a:lnTo>
                <a:lnTo>
                  <a:pt x="2180796" y="216433"/>
                </a:lnTo>
                <a:lnTo>
                  <a:pt x="2216217" y="183193"/>
                </a:lnTo>
                <a:lnTo>
                  <a:pt x="2249008" y="147153"/>
                </a:lnTo>
                <a:lnTo>
                  <a:pt x="2278956" y="108449"/>
                </a:lnTo>
                <a:lnTo>
                  <a:pt x="2305846" y="67212"/>
                </a:lnTo>
                <a:lnTo>
                  <a:pt x="2329465" y="23577"/>
                </a:lnTo>
                <a:lnTo>
                  <a:pt x="2336089" y="13821"/>
                </a:lnTo>
                <a:lnTo>
                  <a:pt x="2344978" y="6391"/>
                </a:lnTo>
                <a:lnTo>
                  <a:pt x="2355556" y="1660"/>
                </a:lnTo>
                <a:lnTo>
                  <a:pt x="2367251" y="0"/>
                </a:lnTo>
                <a:lnTo>
                  <a:pt x="2378903" y="1660"/>
                </a:lnTo>
                <a:lnTo>
                  <a:pt x="2389461" y="6391"/>
                </a:lnTo>
                <a:lnTo>
                  <a:pt x="2398342" y="13821"/>
                </a:lnTo>
                <a:lnTo>
                  <a:pt x="2404965" y="23577"/>
                </a:lnTo>
                <a:lnTo>
                  <a:pt x="2428596" y="67212"/>
                </a:lnTo>
                <a:lnTo>
                  <a:pt x="2455496" y="108449"/>
                </a:lnTo>
                <a:lnTo>
                  <a:pt x="2485450" y="147153"/>
                </a:lnTo>
                <a:lnTo>
                  <a:pt x="2518244" y="183193"/>
                </a:lnTo>
                <a:lnTo>
                  <a:pt x="2553666" y="216433"/>
                </a:lnTo>
                <a:lnTo>
                  <a:pt x="2591501" y="246741"/>
                </a:lnTo>
                <a:lnTo>
                  <a:pt x="2631537" y="273983"/>
                </a:lnTo>
                <a:lnTo>
                  <a:pt x="2673559" y="298027"/>
                </a:lnTo>
                <a:lnTo>
                  <a:pt x="2717354" y="318737"/>
                </a:lnTo>
                <a:lnTo>
                  <a:pt x="2762710" y="335981"/>
                </a:lnTo>
                <a:lnTo>
                  <a:pt x="2809411" y="349625"/>
                </a:lnTo>
                <a:lnTo>
                  <a:pt x="2857245" y="359537"/>
                </a:lnTo>
                <a:lnTo>
                  <a:pt x="2905999" y="365581"/>
                </a:lnTo>
                <a:lnTo>
                  <a:pt x="2955458" y="367626"/>
                </a:lnTo>
                <a:lnTo>
                  <a:pt x="4288353" y="367626"/>
                </a:lnTo>
                <a:lnTo>
                  <a:pt x="4336890" y="370257"/>
                </a:lnTo>
                <a:lnTo>
                  <a:pt x="4383929" y="377967"/>
                </a:lnTo>
                <a:lnTo>
                  <a:pt x="4429197" y="390480"/>
                </a:lnTo>
                <a:lnTo>
                  <a:pt x="4472420" y="407521"/>
                </a:lnTo>
                <a:lnTo>
                  <a:pt x="4513322" y="428815"/>
                </a:lnTo>
                <a:lnTo>
                  <a:pt x="4551631" y="454087"/>
                </a:lnTo>
                <a:lnTo>
                  <a:pt x="4587071" y="483061"/>
                </a:lnTo>
                <a:lnTo>
                  <a:pt x="4619369" y="515462"/>
                </a:lnTo>
                <a:lnTo>
                  <a:pt x="4648250" y="551014"/>
                </a:lnTo>
                <a:lnTo>
                  <a:pt x="4673440" y="589443"/>
                </a:lnTo>
                <a:lnTo>
                  <a:pt x="4694665" y="630473"/>
                </a:lnTo>
                <a:lnTo>
                  <a:pt x="4711651" y="673829"/>
                </a:lnTo>
                <a:lnTo>
                  <a:pt x="4724123" y="719235"/>
                </a:lnTo>
                <a:lnTo>
                  <a:pt x="4731807" y="766417"/>
                </a:lnTo>
                <a:lnTo>
                  <a:pt x="4734430" y="815099"/>
                </a:lnTo>
                <a:lnTo>
                  <a:pt x="4731126" y="831523"/>
                </a:lnTo>
                <a:lnTo>
                  <a:pt x="4722117" y="844951"/>
                </a:lnTo>
                <a:lnTo>
                  <a:pt x="4708754" y="854012"/>
                </a:lnTo>
                <a:lnTo>
                  <a:pt x="4692389" y="857336"/>
                </a:lnTo>
                <a:lnTo>
                  <a:pt x="4676025" y="854012"/>
                </a:lnTo>
                <a:lnTo>
                  <a:pt x="4662662" y="844951"/>
                </a:lnTo>
                <a:lnTo>
                  <a:pt x="4653652" y="831523"/>
                </a:lnTo>
                <a:lnTo>
                  <a:pt x="4650349" y="815099"/>
                </a:lnTo>
                <a:lnTo>
                  <a:pt x="4647038" y="765900"/>
                </a:lnTo>
                <a:lnTo>
                  <a:pt x="4637396" y="718693"/>
                </a:lnTo>
                <a:lnTo>
                  <a:pt x="4621856" y="673912"/>
                </a:lnTo>
                <a:lnTo>
                  <a:pt x="4600854" y="631994"/>
                </a:lnTo>
                <a:lnTo>
                  <a:pt x="4574824" y="593375"/>
                </a:lnTo>
                <a:lnTo>
                  <a:pt x="4544202" y="558491"/>
                </a:lnTo>
                <a:lnTo>
                  <a:pt x="4509421" y="527777"/>
                </a:lnTo>
                <a:lnTo>
                  <a:pt x="4470916" y="501670"/>
                </a:lnTo>
                <a:lnTo>
                  <a:pt x="4429122" y="480606"/>
                </a:lnTo>
                <a:lnTo>
                  <a:pt x="4384474" y="465020"/>
                </a:lnTo>
                <a:lnTo>
                  <a:pt x="4337406" y="455349"/>
                </a:lnTo>
                <a:lnTo>
                  <a:pt x="4288353" y="452029"/>
                </a:lnTo>
                <a:lnTo>
                  <a:pt x="2955458" y="452029"/>
                </a:lnTo>
                <a:lnTo>
                  <a:pt x="2904691" y="450134"/>
                </a:lnTo>
                <a:lnTo>
                  <a:pt x="2854555" y="444526"/>
                </a:lnTo>
                <a:lnTo>
                  <a:pt x="2805229" y="435314"/>
                </a:lnTo>
                <a:lnTo>
                  <a:pt x="2756892" y="422611"/>
                </a:lnTo>
                <a:lnTo>
                  <a:pt x="2709722" y="406529"/>
                </a:lnTo>
                <a:lnTo>
                  <a:pt x="2663900" y="387178"/>
                </a:lnTo>
                <a:lnTo>
                  <a:pt x="2619602" y="364670"/>
                </a:lnTo>
                <a:lnTo>
                  <a:pt x="2577009" y="339116"/>
                </a:lnTo>
                <a:lnTo>
                  <a:pt x="2536299" y="310629"/>
                </a:lnTo>
                <a:lnTo>
                  <a:pt x="2497651" y="279319"/>
                </a:lnTo>
                <a:lnTo>
                  <a:pt x="2461243" y="245299"/>
                </a:lnTo>
                <a:lnTo>
                  <a:pt x="2427254" y="208679"/>
                </a:lnTo>
                <a:lnTo>
                  <a:pt x="2395864" y="169571"/>
                </a:lnTo>
                <a:lnTo>
                  <a:pt x="2367251" y="128087"/>
                </a:lnTo>
                <a:lnTo>
                  <a:pt x="2338624" y="169571"/>
                </a:lnTo>
                <a:lnTo>
                  <a:pt x="2307224" y="208679"/>
                </a:lnTo>
                <a:lnTo>
                  <a:pt x="2273230" y="245299"/>
                </a:lnTo>
                <a:lnTo>
                  <a:pt x="2236818" y="279319"/>
                </a:lnTo>
                <a:lnTo>
                  <a:pt x="2198167" y="310629"/>
                </a:lnTo>
                <a:lnTo>
                  <a:pt x="2157456" y="339116"/>
                </a:lnTo>
                <a:lnTo>
                  <a:pt x="2114863" y="364670"/>
                </a:lnTo>
                <a:lnTo>
                  <a:pt x="2070566" y="387178"/>
                </a:lnTo>
                <a:lnTo>
                  <a:pt x="2024742" y="406529"/>
                </a:lnTo>
                <a:lnTo>
                  <a:pt x="1977571" y="422611"/>
                </a:lnTo>
                <a:lnTo>
                  <a:pt x="1929230" y="435314"/>
                </a:lnTo>
                <a:lnTo>
                  <a:pt x="1879898" y="444526"/>
                </a:lnTo>
                <a:lnTo>
                  <a:pt x="1829752" y="450134"/>
                </a:lnTo>
                <a:lnTo>
                  <a:pt x="1778971" y="452029"/>
                </a:lnTo>
                <a:lnTo>
                  <a:pt x="446149" y="452029"/>
                </a:lnTo>
                <a:lnTo>
                  <a:pt x="397096" y="455349"/>
                </a:lnTo>
                <a:lnTo>
                  <a:pt x="350028" y="465020"/>
                </a:lnTo>
                <a:lnTo>
                  <a:pt x="305379" y="480606"/>
                </a:lnTo>
                <a:lnTo>
                  <a:pt x="263586" y="501670"/>
                </a:lnTo>
                <a:lnTo>
                  <a:pt x="225081" y="527777"/>
                </a:lnTo>
                <a:lnTo>
                  <a:pt x="190300" y="558491"/>
                </a:lnTo>
                <a:lnTo>
                  <a:pt x="159677" y="593375"/>
                </a:lnTo>
                <a:lnTo>
                  <a:pt x="133647" y="631994"/>
                </a:lnTo>
                <a:lnTo>
                  <a:pt x="112646" y="673912"/>
                </a:lnTo>
                <a:lnTo>
                  <a:pt x="97106" y="718693"/>
                </a:lnTo>
                <a:lnTo>
                  <a:pt x="87464" y="765900"/>
                </a:lnTo>
                <a:lnTo>
                  <a:pt x="84153" y="815099"/>
                </a:lnTo>
                <a:lnTo>
                  <a:pt x="80849" y="831523"/>
                </a:lnTo>
                <a:lnTo>
                  <a:pt x="71840" y="844951"/>
                </a:lnTo>
                <a:lnTo>
                  <a:pt x="58477" y="854012"/>
                </a:lnTo>
                <a:lnTo>
                  <a:pt x="42112" y="857336"/>
                </a:lnTo>
                <a:lnTo>
                  <a:pt x="25706" y="854012"/>
                </a:lnTo>
                <a:lnTo>
                  <a:pt x="12321" y="844951"/>
                </a:lnTo>
                <a:lnTo>
                  <a:pt x="3304" y="831523"/>
                </a:lnTo>
                <a:lnTo>
                  <a:pt x="0" y="815099"/>
                </a:lnTo>
                <a:close/>
              </a:path>
            </a:pathLst>
          </a:custGeom>
          <a:solidFill>
            <a:srgbClr val="006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A2333CD-C820-A696-9AA1-4207210341E9}"/>
              </a:ext>
            </a:extLst>
          </p:cNvPr>
          <p:cNvSpPr txBox="1"/>
          <p:nvPr/>
        </p:nvSpPr>
        <p:spPr>
          <a:xfrm>
            <a:off x="13639800" y="5709353"/>
            <a:ext cx="3848802" cy="1776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Polimorfismi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22935" indent="-342900">
              <a:lnSpc>
                <a:spcPct val="1469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Frequenza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95" dirty="0">
                <a:latin typeface="Arial" panose="020B0604020202020204" pitchFamily="34" charset="0"/>
                <a:cs typeface="Arial" panose="020B0604020202020204" pitchFamily="34" charset="0"/>
              </a:rPr>
              <a:t>≥1%</a:t>
            </a:r>
            <a:r>
              <a:rPr sz="20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sz="20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popolazione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sz="20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inter-individuali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F4E591B-CF00-0148-CF2C-022EFB8C0BF9}"/>
              </a:ext>
            </a:extLst>
          </p:cNvPr>
          <p:cNvSpPr txBox="1"/>
          <p:nvPr/>
        </p:nvSpPr>
        <p:spPr>
          <a:xfrm>
            <a:off x="10892599" y="2914484"/>
            <a:ext cx="3131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Arial"/>
                <a:cs typeface="Arial"/>
              </a:rPr>
              <a:t>Cause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75" dirty="0">
                <a:latin typeface="Arial"/>
                <a:cs typeface="Arial"/>
              </a:rPr>
              <a:t>genetiche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84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597" y="3586489"/>
            <a:ext cx="5565568" cy="24742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1001462"/>
            <a:ext cx="3595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14" dirty="0">
                <a:latin typeface="Arial"/>
                <a:cs typeface="Arial"/>
              </a:rPr>
              <a:t>Polimorfismi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2468" y="6991166"/>
            <a:ext cx="5125720" cy="88201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320"/>
              </a:spcBef>
            </a:pPr>
            <a:r>
              <a:rPr sz="2100" b="1" spc="65" dirty="0">
                <a:latin typeface="Trebuchet MS"/>
                <a:cs typeface="Trebuchet MS"/>
              </a:rPr>
              <a:t>Single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80" dirty="0">
                <a:latin typeface="Trebuchet MS"/>
                <a:cs typeface="Trebuchet MS"/>
              </a:rPr>
              <a:t>Nucleotide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105" dirty="0">
                <a:latin typeface="Trebuchet MS"/>
                <a:cs typeface="Trebuchet MS"/>
              </a:rPr>
              <a:t>Polymorphism</a:t>
            </a:r>
            <a:r>
              <a:rPr sz="2100" b="1" spc="-100" dirty="0">
                <a:latin typeface="Trebuchet MS"/>
                <a:cs typeface="Trebuchet MS"/>
              </a:rPr>
              <a:t> </a:t>
            </a:r>
            <a:r>
              <a:rPr sz="2100" b="1" spc="65" dirty="0">
                <a:latin typeface="Trebuchet MS"/>
                <a:cs typeface="Trebuchet MS"/>
              </a:rPr>
              <a:t>(SNP)</a:t>
            </a:r>
            <a:endParaRPr sz="2100" dirty="0">
              <a:latin typeface="Trebuchet MS"/>
              <a:cs typeface="Trebuchet MS"/>
            </a:endParaRPr>
          </a:p>
          <a:p>
            <a:pPr marL="36830" algn="r" rtl="1">
              <a:lnSpc>
                <a:spcPct val="100000"/>
              </a:lnSpc>
              <a:spcBef>
                <a:spcPts val="1015"/>
              </a:spcBef>
            </a:pPr>
            <a:r>
              <a:rPr lang="it-IT" sz="1650" spc="-50" dirty="0">
                <a:latin typeface="Arial"/>
                <a:cs typeface="Arial"/>
              </a:rPr>
              <a:t>Fonte:</a:t>
            </a:r>
            <a:r>
              <a:rPr lang="it-IT" sz="1650" b="1" spc="-50" dirty="0">
                <a:latin typeface="Arial"/>
                <a:cs typeface="Arial"/>
              </a:rPr>
              <a:t> </a:t>
            </a:r>
            <a:r>
              <a:rPr sz="1650" b="1" spc="-50" dirty="0">
                <a:latin typeface="Arial"/>
                <a:cs typeface="Arial"/>
              </a:rPr>
              <a:t>Pereira</a:t>
            </a:r>
            <a:r>
              <a:rPr sz="1650" b="1" spc="-35" dirty="0">
                <a:latin typeface="Arial"/>
                <a:cs typeface="Arial"/>
              </a:rPr>
              <a:t> </a:t>
            </a:r>
            <a:r>
              <a:rPr sz="1650" b="1" spc="-60" dirty="0">
                <a:latin typeface="Arial"/>
                <a:cs typeface="Arial"/>
              </a:rPr>
              <a:t>et</a:t>
            </a:r>
            <a:r>
              <a:rPr sz="1650" b="1" spc="-35" dirty="0">
                <a:latin typeface="Arial"/>
                <a:cs typeface="Arial"/>
              </a:rPr>
              <a:t> al.,</a:t>
            </a:r>
            <a:r>
              <a:rPr sz="1650" b="1" spc="-30" dirty="0">
                <a:latin typeface="Arial"/>
                <a:cs typeface="Arial"/>
              </a:rPr>
              <a:t> </a:t>
            </a:r>
            <a:r>
              <a:rPr sz="1650" b="1" spc="5" dirty="0">
                <a:latin typeface="Arial"/>
                <a:cs typeface="Arial"/>
              </a:rPr>
              <a:t>2022</a:t>
            </a:r>
            <a:endParaRPr sz="165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79238" y="7117084"/>
            <a:ext cx="6279962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65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145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21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7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95" dirty="0">
                <a:latin typeface="Arial" panose="020B0604020202020204" pitchFamily="34" charset="0"/>
                <a:cs typeface="Arial" panose="020B0604020202020204" pitchFamily="34" charset="0"/>
              </a:rPr>
              <a:t>Tandem</a:t>
            </a:r>
            <a:r>
              <a:rPr sz="21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85" dirty="0">
                <a:latin typeface="Arial" panose="020B0604020202020204" pitchFamily="34" charset="0"/>
                <a:cs typeface="Arial" panose="020B0604020202020204" pitchFamily="34" charset="0"/>
              </a:rPr>
              <a:t>Repeats</a:t>
            </a:r>
            <a:r>
              <a:rPr sz="2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b="1" spc="40" dirty="0">
                <a:latin typeface="Arial" panose="020B0604020202020204" pitchFamily="34" charset="0"/>
                <a:cs typeface="Arial" panose="020B0604020202020204" pitchFamily="34" charset="0"/>
              </a:rPr>
              <a:t>(VNTR)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5574" y="2424880"/>
            <a:ext cx="2004625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3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50" dirty="0">
                <a:latin typeface="Arial" panose="020B0604020202020204" pitchFamily="34" charset="0"/>
                <a:cs typeface="Arial" panose="020B0604020202020204" pitchFamily="34" charset="0"/>
              </a:rPr>
              <a:t>sequenza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6359" y="2424880"/>
            <a:ext cx="2072736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4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3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15" dirty="0">
                <a:latin typeface="Arial" panose="020B0604020202020204" pitchFamily="34" charset="0"/>
                <a:cs typeface="Arial" panose="020B0604020202020204" pitchFamily="34" charset="0"/>
              </a:rPr>
              <a:t>lunghezza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55A400-1F5E-B526-B410-DBC4428FB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33" t="47778" r="11139" b="36667"/>
          <a:stretch/>
        </p:blipFill>
        <p:spPr>
          <a:xfrm>
            <a:off x="10896600" y="3357199"/>
            <a:ext cx="5398760" cy="204717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0AF71F-1E0A-3050-C6EE-4F5CC298E4DE}"/>
              </a:ext>
            </a:extLst>
          </p:cNvPr>
          <p:cNvSpPr txBox="1"/>
          <p:nvPr/>
        </p:nvSpPr>
        <p:spPr>
          <a:xfrm>
            <a:off x="9448800" y="3357199"/>
            <a:ext cx="1828800" cy="160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it-IT" dirty="0"/>
              <a:t>Individuo 1:</a:t>
            </a:r>
          </a:p>
          <a:p>
            <a:pPr>
              <a:lnSpc>
                <a:spcPct val="300000"/>
              </a:lnSpc>
            </a:pPr>
            <a:r>
              <a:rPr lang="it-IT" dirty="0"/>
              <a:t>Individuo 2: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FC7CE33-498C-8DF5-64C2-7E23C8CEB0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0625" y="3148711"/>
            <a:ext cx="7015206" cy="3771605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9840830" y="6196236"/>
            <a:ext cx="1134110" cy="76200"/>
            <a:chOff x="9840830" y="6196236"/>
            <a:chExt cx="1134110" cy="76200"/>
          </a:xfrm>
        </p:grpSpPr>
        <p:sp>
          <p:nvSpPr>
            <p:cNvPr id="84" name="object 84"/>
            <p:cNvSpPr/>
            <p:nvPr/>
          </p:nvSpPr>
          <p:spPr>
            <a:xfrm>
              <a:off x="9840830" y="6234333"/>
              <a:ext cx="1124585" cy="0"/>
            </a:xfrm>
            <a:custGeom>
              <a:avLst/>
              <a:gdLst/>
              <a:ahLst/>
              <a:cxnLst/>
              <a:rect l="l" t="t" r="r" b="b"/>
              <a:pathLst>
                <a:path w="1124584">
                  <a:moveTo>
                    <a:pt x="0" y="0"/>
                  </a:moveTo>
                  <a:lnTo>
                    <a:pt x="1124098" y="0"/>
                  </a:lnTo>
                </a:path>
              </a:pathLst>
            </a:custGeom>
            <a:ln w="19049">
              <a:solidFill>
                <a:srgbClr val="378C4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0926843" y="6205758"/>
              <a:ext cx="38100" cy="57150"/>
            </a:xfrm>
            <a:custGeom>
              <a:avLst/>
              <a:gdLst/>
              <a:ahLst/>
              <a:cxnLst/>
              <a:rect l="l" t="t" r="r" b="b"/>
              <a:pathLst>
                <a:path w="38100" h="57150">
                  <a:moveTo>
                    <a:pt x="0" y="0"/>
                  </a:moveTo>
                  <a:lnTo>
                    <a:pt x="38084" y="28574"/>
                  </a:lnTo>
                  <a:lnTo>
                    <a:pt x="0" y="57149"/>
                  </a:lnTo>
                </a:path>
              </a:pathLst>
            </a:custGeom>
            <a:ln w="19044">
              <a:solidFill>
                <a:srgbClr val="378C4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90600" y="1004430"/>
            <a:ext cx="7848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4400" b="1" spc="6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4400" b="1" spc="-16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4400" b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4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400" b="1" spc="-40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50" b="1" spc="-225" baseline="6084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150" b="1" spc="-2025" baseline="60846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4400" b="1" spc="-49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4400" b="1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145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400" b="1" spc="1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4400" b="1" spc="114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4400" b="1" spc="65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4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4400" b="1" spc="65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400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125200" y="5055090"/>
            <a:ext cx="6317226" cy="23013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6540" algn="just">
              <a:lnSpc>
                <a:spcPct val="150000"/>
              </a:lnSpc>
              <a:spcBef>
                <a:spcPts val="90"/>
              </a:spcBef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-90" dirty="0">
                <a:latin typeface="Arial" panose="020B0604020202020204" pitchFamily="34" charset="0"/>
                <a:cs typeface="Arial" panose="020B0604020202020204" pitchFamily="34" charset="0"/>
              </a:rPr>
              <a:t>CaM,	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attivata	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da	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4	ioni	</a:t>
            </a:r>
            <a:r>
              <a:rPr sz="2000" spc="-135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50" spc="-367" baseline="5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sz="2000" spc="-245" dirty="0"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lega	</a:t>
            </a:r>
            <a:r>
              <a:rPr sz="2000" spc="45" dirty="0">
                <a:latin typeface="Arial" panose="020B0604020202020204" pitchFamily="34" charset="0"/>
                <a:cs typeface="Arial" panose="020B0604020202020204" pitchFamily="34" charset="0"/>
              </a:rPr>
              <a:t>oltre	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 err="1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coinvolte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diversi 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pathway, </a:t>
            </a: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cui: </a:t>
            </a:r>
            <a:endParaRPr lang="it-IT" sz="20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cellulare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20" dirty="0" err="1">
                <a:latin typeface="Arial" panose="020B0604020202020204" pitchFamily="34" charset="0"/>
                <a:cs typeface="Arial" panose="020B0604020202020204" pitchFamily="34" charset="0"/>
              </a:rPr>
              <a:t>riarrangiamenti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citoscheletro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spc="-5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6640" lvl="1" indent="-342900" algn="just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  <a:tabLst>
                <a:tab pos="988060" algn="l"/>
                <a:tab pos="1985645" algn="l"/>
                <a:tab pos="2438400" algn="l"/>
                <a:tab pos="2751455" algn="l"/>
                <a:tab pos="3331210" algn="l"/>
                <a:tab pos="4013200" algn="l"/>
                <a:tab pos="4643755" algn="l"/>
                <a:tab pos="5339080" algn="l"/>
              </a:tabLst>
            </a:pPr>
            <a:r>
              <a:rPr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contrazione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muscolare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2CADD92E-FF26-5061-2CE2-1907040B4BC7}"/>
              </a:ext>
            </a:extLst>
          </p:cNvPr>
          <p:cNvSpPr/>
          <p:nvPr/>
        </p:nvSpPr>
        <p:spPr>
          <a:xfrm>
            <a:off x="11125200" y="4686299"/>
            <a:ext cx="6136679" cy="3047995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32046877-CAB4-19FE-5C47-F4F52F9A4E5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C5393EB3-B7CB-927F-DC37-B482D3D352CA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it-IT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Andrews et al., 2021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3722E6B-1666-2638-5431-66170E83D2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5319" y="3876675"/>
            <a:ext cx="8525467" cy="28210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638" y="890892"/>
            <a:ext cx="10320655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4400" b="1" spc="-1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20" dirty="0">
                <a:latin typeface="Arial" panose="020B0604020202020204" pitchFamily="34" charset="0"/>
                <a:cs typeface="Arial" panose="020B0604020202020204" pitchFamily="34" charset="0"/>
              </a:rPr>
              <a:t>(NOS)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046" y="4045602"/>
            <a:ext cx="4322092" cy="2724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proteine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bersaglio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legate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dal complesso 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sz="2000" spc="-65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sz="2000" spc="-55" dirty="0">
                <a:latin typeface="Arial" panose="020B0604020202020204" pitchFamily="34" charset="0"/>
                <a:cs typeface="Arial" panose="020B0604020202020204" pitchFamily="34" charset="0"/>
              </a:rPr>
              <a:t>-CaM </a:t>
            </a:r>
            <a:r>
              <a:rPr sz="2000" spc="-45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sz="20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" dirty="0" err="1"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5" dirty="0">
                <a:latin typeface="Arial" panose="020B0604020202020204" pitchFamily="34" charset="0"/>
                <a:cs typeface="Arial" panose="020B0604020202020204" pitchFamily="34" charset="0"/>
              </a:rPr>
              <a:t>NOS,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catalizzano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20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ossido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(NO),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messaggero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secondario </a:t>
            </a:r>
            <a:r>
              <a:rPr sz="2000" spc="30" dirty="0">
                <a:latin typeface="Arial" panose="020B0604020202020204" pitchFamily="34" charset="0"/>
                <a:cs typeface="Arial" panose="020B0604020202020204" pitchFamily="34" charset="0"/>
              </a:rPr>
              <a:t>inter- 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intracellulare </a:t>
            </a:r>
            <a:r>
              <a:rPr sz="2000" spc="15" dirty="0">
                <a:latin typeface="Arial" panose="020B0604020202020204" pitchFamily="34" charset="0"/>
                <a:cs typeface="Arial" panose="020B0604020202020204" pitchFamily="34" charset="0"/>
              </a:rPr>
              <a:t> coinvolto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latin typeface="Arial" panose="020B0604020202020204" pitchFamily="34" charset="0"/>
                <a:cs typeface="Arial" panose="020B0604020202020204" pitchFamily="34" charset="0"/>
              </a:rPr>
              <a:t>molti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processi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fisiologici.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2630" y="4069584"/>
            <a:ext cx="66294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80" dirty="0">
                <a:latin typeface="Trebuchet MS"/>
                <a:cs typeface="Trebuchet MS"/>
              </a:rPr>
              <a:t>n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3472" y="5218934"/>
            <a:ext cx="59245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-55" dirty="0">
                <a:latin typeface="Trebuchet MS"/>
                <a:cs typeface="Trebuchet MS"/>
              </a:rPr>
              <a:t>i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3784" y="6217154"/>
            <a:ext cx="65214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10" dirty="0">
                <a:latin typeface="Trebuchet MS"/>
                <a:cs typeface="Trebuchet MS"/>
              </a:rPr>
              <a:t>e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88FE6C-FF92-00C8-F128-9F48284AE50F}"/>
              </a:ext>
            </a:extLst>
          </p:cNvPr>
          <p:cNvSpPr txBox="1"/>
          <p:nvPr/>
        </p:nvSpPr>
        <p:spPr>
          <a:xfrm>
            <a:off x="9448800" y="702489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ossigenasico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C16BEC-69C3-73DA-C6A7-0B146BCFA42F}"/>
              </a:ext>
            </a:extLst>
          </p:cNvPr>
          <p:cNvSpPr txBox="1"/>
          <p:nvPr/>
        </p:nvSpPr>
        <p:spPr>
          <a:xfrm>
            <a:off x="12192000" y="697006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reduttasico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B95F065-1003-2B1A-42AD-1733109CBEAE}"/>
              </a:ext>
            </a:extLst>
          </p:cNvPr>
          <p:cNvCxnSpPr>
            <a:cxnSpLocks/>
          </p:cNvCxnSpPr>
          <p:nvPr/>
        </p:nvCxnSpPr>
        <p:spPr>
          <a:xfrm>
            <a:off x="9520992" y="7387336"/>
            <a:ext cx="2366208" cy="137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ADBC4C6-92C1-5B2A-343A-B1A26A33A130}"/>
              </a:ext>
            </a:extLst>
          </p:cNvPr>
          <p:cNvCxnSpPr>
            <a:cxnSpLocks/>
          </p:cNvCxnSpPr>
          <p:nvPr/>
        </p:nvCxnSpPr>
        <p:spPr>
          <a:xfrm flipV="1">
            <a:off x="12264192" y="7387336"/>
            <a:ext cx="3581400" cy="13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bject 17">
            <a:extLst>
              <a:ext uri="{FF2B5EF4-FFF2-40B4-BE49-F238E27FC236}">
                <a16:creationId xmlns:a16="http://schemas.microsoft.com/office/drawing/2014/main" id="{28193C28-168E-0A5A-F653-72F6B7F0FCF3}"/>
              </a:ext>
            </a:extLst>
          </p:cNvPr>
          <p:cNvSpPr/>
          <p:nvPr/>
        </p:nvSpPr>
        <p:spPr>
          <a:xfrm>
            <a:off x="807873" y="3848100"/>
            <a:ext cx="5211927" cy="3352800"/>
          </a:xfrm>
          <a:custGeom>
            <a:avLst/>
            <a:gdLst/>
            <a:ahLst/>
            <a:cxnLst/>
            <a:rect l="l" t="t" r="r" b="b"/>
            <a:pathLst>
              <a:path w="3771900" h="1628775">
                <a:moveTo>
                  <a:pt x="0" y="0"/>
                </a:moveTo>
                <a:lnTo>
                  <a:pt x="3771784" y="0"/>
                </a:lnTo>
                <a:lnTo>
                  <a:pt x="3771784" y="1628775"/>
                </a:lnTo>
                <a:lnTo>
                  <a:pt x="0" y="1628775"/>
                </a:lnTo>
                <a:lnTo>
                  <a:pt x="0" y="0"/>
                </a:lnTo>
              </a:path>
            </a:pathLst>
          </a:custGeom>
          <a:ln w="76035">
            <a:solidFill>
              <a:srgbClr val="008F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9EF8C1A-5AFB-0190-684F-59D5332C0F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BA0FF1BA-307F-283F-BD99-E100B9871DC5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Król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Kepinska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69802982-B810-454F-6EB8-63068A9AB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5136" y="3578028"/>
            <a:ext cx="8525467" cy="28210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5023" y="4572492"/>
            <a:ext cx="687098" cy="370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7826" y="5440781"/>
            <a:ext cx="1095374" cy="1095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6638" y="890892"/>
            <a:ext cx="10320655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b="1" spc="-35" dirty="0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5" dirty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sz="4400" b="1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5" dirty="0">
                <a:latin typeface="Arial" panose="020B0604020202020204" pitchFamily="34" charset="0"/>
                <a:cs typeface="Arial" panose="020B0604020202020204" pitchFamily="34" charset="0"/>
              </a:rPr>
              <a:t>ossido</a:t>
            </a:r>
            <a:r>
              <a:rPr sz="44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25" dirty="0">
                <a:latin typeface="Arial" panose="020B0604020202020204" pitchFamily="34" charset="0"/>
                <a:cs typeface="Arial" panose="020B0604020202020204" pitchFamily="34" charset="0"/>
              </a:rPr>
              <a:t>nitrico </a:t>
            </a:r>
            <a:r>
              <a:rPr sz="4400" b="1" spc="-1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sintasi</a:t>
            </a:r>
            <a:r>
              <a:rPr sz="4400" b="1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400" b="1" spc="-220" dirty="0">
                <a:latin typeface="Arial" panose="020B0604020202020204" pitchFamily="34" charset="0"/>
                <a:cs typeface="Arial" panose="020B0604020202020204" pitchFamily="34" charset="0"/>
              </a:rPr>
              <a:t>(NOS)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2562" y="3730447"/>
            <a:ext cx="66294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80" dirty="0">
                <a:latin typeface="Trebuchet MS"/>
                <a:cs typeface="Trebuchet MS"/>
              </a:rPr>
              <a:t>n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1516" y="4677835"/>
            <a:ext cx="59245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-55" dirty="0">
                <a:latin typeface="Trebuchet MS"/>
                <a:cs typeface="Trebuchet MS"/>
              </a:rPr>
              <a:t>i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1469" y="5827185"/>
            <a:ext cx="65214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b="1" i="1" spc="10" dirty="0">
                <a:latin typeface="Trebuchet MS"/>
                <a:cs typeface="Trebuchet MS"/>
              </a:rPr>
              <a:t>e</a:t>
            </a:r>
            <a:r>
              <a:rPr sz="1800" b="1" spc="85" dirty="0">
                <a:latin typeface="Tahoma"/>
                <a:cs typeface="Tahoma"/>
              </a:rPr>
              <a:t>N</a:t>
            </a:r>
            <a:r>
              <a:rPr sz="1800" b="1" spc="50" dirty="0">
                <a:latin typeface="Tahoma"/>
                <a:cs typeface="Tahoma"/>
              </a:rPr>
              <a:t>O</a:t>
            </a:r>
            <a:r>
              <a:rPr sz="1800" b="1" spc="-140" dirty="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52055" y="4640529"/>
            <a:ext cx="2334895" cy="373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5080" indent="-330200">
              <a:lnSpc>
                <a:spcPct val="116700"/>
              </a:lnSpc>
              <a:spcBef>
                <a:spcPts val="95"/>
              </a:spcBef>
            </a:pP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5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latin typeface="Arial" panose="020B0604020202020204" pitchFamily="34" charset="0"/>
                <a:cs typeface="Arial" panose="020B0604020202020204" pitchFamily="34" charset="0"/>
              </a:rPr>
              <a:t>espressa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5" dirty="0">
                <a:latin typeface="Arial" panose="020B0604020202020204" pitchFamily="34" charset="0"/>
                <a:cs typeface="Arial" panose="020B0604020202020204" pitchFamily="34" charset="0"/>
              </a:rPr>
              <a:t>cuore </a:t>
            </a:r>
            <a:r>
              <a:rPr sz="1050" b="1" spc="-2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5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sz="105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latin typeface="Arial" panose="020B0604020202020204" pitchFamily="34" charset="0"/>
                <a:cs typeface="Arial" panose="020B0604020202020204" pitchFamily="34" charset="0"/>
              </a:rPr>
              <a:t>fisiologiche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D24713A-05C2-3A8B-F4F6-6CF3EAA68A1A}"/>
              </a:ext>
            </a:extLst>
          </p:cNvPr>
          <p:cNvCxnSpPr>
            <a:cxnSpLocks/>
          </p:cNvCxnSpPr>
          <p:nvPr/>
        </p:nvCxnSpPr>
        <p:spPr>
          <a:xfrm>
            <a:off x="6019800" y="6869301"/>
            <a:ext cx="220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D7B83F-2D1A-7C88-A175-3D44C346ECD2}"/>
              </a:ext>
            </a:extLst>
          </p:cNvPr>
          <p:cNvCxnSpPr>
            <a:cxnSpLocks/>
          </p:cNvCxnSpPr>
          <p:nvPr/>
        </p:nvCxnSpPr>
        <p:spPr>
          <a:xfrm flipV="1">
            <a:off x="8610600" y="6841723"/>
            <a:ext cx="3581400" cy="137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9A3ACEE-FD36-E6BE-B458-6B52BE5C5A9B}"/>
              </a:ext>
            </a:extLst>
          </p:cNvPr>
          <p:cNvSpPr txBox="1"/>
          <p:nvPr/>
        </p:nvSpPr>
        <p:spPr>
          <a:xfrm>
            <a:off x="6019800" y="649996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Dominio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ossigenasico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ject 3">
            <a:extLst>
              <a:ext uri="{FF2B5EF4-FFF2-40B4-BE49-F238E27FC236}">
                <a16:creationId xmlns:a16="http://schemas.microsoft.com/office/drawing/2014/main" id="{ED126D7E-92EA-4A40-0171-E48DF8743914}"/>
              </a:ext>
            </a:extLst>
          </p:cNvPr>
          <p:cNvPicPr/>
          <p:nvPr/>
        </p:nvPicPr>
        <p:blipFill rotWithShape="1">
          <a:blip r:embed="rId6" cstate="print"/>
          <a:srcRect t="81315" r="-2551" b="-1253"/>
          <a:stretch/>
        </p:blipFill>
        <p:spPr>
          <a:xfrm>
            <a:off x="5494296" y="7346149"/>
            <a:ext cx="6487145" cy="12191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829640-9B9B-8CF2-B34D-F0EA2E4A0E09}"/>
              </a:ext>
            </a:extLst>
          </p:cNvPr>
          <p:cNvSpPr txBox="1"/>
          <p:nvPr/>
        </p:nvSpPr>
        <p:spPr>
          <a:xfrm>
            <a:off x="8715672" y="64490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reduttasico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4A78A028-EB7D-3E30-7C4F-09103A078C0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924" y="8376129"/>
            <a:ext cx="3490150" cy="1103709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F3BF9A8C-8DBA-ED85-ACF3-CCE81679AA8F}"/>
              </a:ext>
            </a:extLst>
          </p:cNvPr>
          <p:cNvSpPr txBox="1"/>
          <p:nvPr/>
        </p:nvSpPr>
        <p:spPr>
          <a:xfrm>
            <a:off x="14097000" y="9185263"/>
            <a:ext cx="3755539" cy="70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endParaRPr lang="it-IT" sz="20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787400" algn="ctr">
              <a:lnSpc>
                <a:spcPct val="115599"/>
              </a:lnSpc>
              <a:spcBef>
                <a:spcPts val="100"/>
              </a:spcBef>
            </a:pP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Król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000" b="1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Kepinska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F768BA42-B3E3-A2DC-9450-5E4E5F192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17104" y="516955"/>
            <a:ext cx="2644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Arial"/>
                <a:cs typeface="Arial"/>
              </a:rPr>
              <a:t>Introduzione</a:t>
            </a:r>
          </a:p>
        </p:txBody>
      </p:sp>
    </p:spTree>
    <p:extLst>
      <p:ext uri="{BB962C8B-B14F-4D97-AF65-F5344CB8AC3E}">
        <p14:creationId xmlns:p14="http://schemas.microsoft.com/office/powerpoint/2010/main" val="376102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Words>1619</Words>
  <Application>Microsoft Office PowerPoint</Application>
  <PresentationFormat>Personalizzato</PresentationFormat>
  <Paragraphs>303</Paragraphs>
  <Slides>34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Lucida Sans Unicode</vt:lpstr>
      <vt:lpstr>Microsoft Sans Serif</vt:lpstr>
      <vt:lpstr>Tahoma</vt:lpstr>
      <vt:lpstr>Trebuchet MS</vt:lpstr>
      <vt:lpstr>Office Theme</vt:lpstr>
      <vt:lpstr>Presentazione standard di PowerPoint</vt:lpstr>
      <vt:lpstr>Introduzione</vt:lpstr>
      <vt:lpstr>Introduzione</vt:lpstr>
      <vt:lpstr>Introduzione</vt:lpstr>
      <vt:lpstr>Presentazione standard di PowerPoint</vt:lpstr>
      <vt:lpstr>Introduzione</vt:lpstr>
      <vt:lpstr>Introduzione</vt:lpstr>
      <vt:lpstr>Introduzione</vt:lpstr>
      <vt:lpstr>Introduzione</vt:lpstr>
      <vt:lpstr>Introduzione</vt:lpstr>
      <vt:lpstr>Introduzione</vt:lpstr>
      <vt:lpstr>Introduzione</vt:lpstr>
      <vt:lpstr>Introduzione</vt:lpstr>
      <vt:lpstr>Produzione di NO</vt:lpstr>
      <vt:lpstr>Conseguenze</vt:lpstr>
      <vt:lpstr>Presentazione standard di PowerPoint</vt:lpstr>
      <vt:lpstr>Materiali e Metodi</vt:lpstr>
      <vt:lpstr>Presentazione standard di PowerPoint</vt:lpstr>
      <vt:lpstr>Digestione con enzima di restrizione</vt:lpstr>
      <vt:lpstr>Presentazione standard di PowerPoint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Conclusioni e prospettive future</vt:lpstr>
      <vt:lpstr>GRAZIE PER L'ATTENZIONE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Potenziale correlazione tra insorgenza della cardiomiopatia dilatati e varianti nel gene codificante per l'ossido nitrico rintasi endoteliale: analisi del polimorfismo rs1799983</dc:title>
  <dc:creator>r88scn98r4</dc:creator>
  <cp:keywords>DAFgLpiBN1M,BAFgLkBNKBs</cp:keywords>
  <cp:lastModifiedBy>Alessandra Marchese</cp:lastModifiedBy>
  <cp:revision>12</cp:revision>
  <dcterms:created xsi:type="dcterms:W3CDTF">2023-04-19T19:35:37Z</dcterms:created>
  <dcterms:modified xsi:type="dcterms:W3CDTF">2023-04-27T10:37:22Z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Canva</vt:lpwstr>
  </property>
  <property fmtid="{D5CDD505-2E9C-101B-9397-08002B2CF9AE}" pid="4" name="LastSaved">
    <vt:filetime>2023-04-19T00:00:00Z</vt:filetime>
  </property>
</Properties>
</file>