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57" r:id="rId5"/>
  </p:sldIdLst>
  <p:sldSz cx="50401538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80DC"/>
    <a:srgbClr val="0983F1"/>
    <a:srgbClr val="485F3E"/>
    <a:srgbClr val="67922E"/>
    <a:srgbClr val="3E8F31"/>
    <a:srgbClr val="469F37"/>
    <a:srgbClr val="419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288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0192" y="2356703"/>
            <a:ext cx="37801154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192" y="7563446"/>
            <a:ext cx="37801154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A781-2555-460D-B650-4BEB060156F5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26A-F24C-4DF9-8ECA-C280DA2C9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82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A781-2555-460D-B650-4BEB060156F5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26A-F24C-4DF9-8ECA-C280DA2C9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842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8600" y="766678"/>
            <a:ext cx="10867832" cy="1220351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5106" y="766678"/>
            <a:ext cx="31973476" cy="1220351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A781-2555-460D-B650-4BEB060156F5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26A-F24C-4DF9-8ECA-C280DA2C9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6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A781-2555-460D-B650-4BEB060156F5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26A-F24C-4DF9-8ECA-C280DA2C9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24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855" y="3590055"/>
            <a:ext cx="43471327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855" y="9636811"/>
            <a:ext cx="43471327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A781-2555-460D-B650-4BEB060156F5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26A-F24C-4DF9-8ECA-C280DA2C9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9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5106" y="3833390"/>
            <a:ext cx="21420654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5778" y="3833390"/>
            <a:ext cx="21420654" cy="91368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A781-2555-460D-B650-4BEB060156F5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26A-F24C-4DF9-8ECA-C280DA2C9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48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670" y="766679"/>
            <a:ext cx="43471327" cy="278337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673" y="3530053"/>
            <a:ext cx="21322211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673" y="5260078"/>
            <a:ext cx="21322211" cy="77367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5779" y="3530053"/>
            <a:ext cx="21427218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5779" y="5260078"/>
            <a:ext cx="21427218" cy="77367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A781-2555-460D-B650-4BEB060156F5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26A-F24C-4DF9-8ECA-C280DA2C9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12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A781-2555-460D-B650-4BEB060156F5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26A-F24C-4DF9-8ECA-C280DA2C9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9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A781-2555-460D-B650-4BEB060156F5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26A-F24C-4DF9-8ECA-C280DA2C9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08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673" y="960014"/>
            <a:ext cx="16255806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7218" y="2073365"/>
            <a:ext cx="25515779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673" y="4320064"/>
            <a:ext cx="16255806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A781-2555-460D-B650-4BEB060156F5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26A-F24C-4DF9-8ECA-C280DA2C9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20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673" y="960014"/>
            <a:ext cx="16255806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7218" y="2073365"/>
            <a:ext cx="25515779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673" y="4320064"/>
            <a:ext cx="16255806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CA781-2555-460D-B650-4BEB060156F5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426A-F24C-4DF9-8ECA-C280DA2C9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93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5106" y="766679"/>
            <a:ext cx="43471327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5106" y="3833390"/>
            <a:ext cx="43471327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5106" y="13346865"/>
            <a:ext cx="1134034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CA781-2555-460D-B650-4BEB060156F5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5510" y="13346865"/>
            <a:ext cx="17010519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6086" y="13346865"/>
            <a:ext cx="11340346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9426A-F24C-4DF9-8ECA-C280DA2C9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4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esto, aria aperta, cartello, stanza&#10;&#10;Descrizione generata automaticamente">
            <a:extLst>
              <a:ext uri="{FF2B5EF4-FFF2-40B4-BE49-F238E27FC236}">
                <a16:creationId xmlns:a16="http://schemas.microsoft.com/office/drawing/2014/main" id="{E9D501A4-2CA6-4573-2037-E77D5B6BD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097" y="1530507"/>
            <a:ext cx="11338491" cy="1133849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E2C43593-4035-3139-5BD7-59E821C72E93}"/>
              </a:ext>
            </a:extLst>
          </p:cNvPr>
          <p:cNvSpPr txBox="1"/>
          <p:nvPr/>
        </p:nvSpPr>
        <p:spPr>
          <a:xfrm>
            <a:off x="11673227" y="1203936"/>
            <a:ext cx="40055687" cy="10864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9999" b="1" spc="299" dirty="0">
                <a:solidFill>
                  <a:schemeClr val="accent1">
                    <a:lumMod val="75000"/>
                  </a:schemeClr>
                </a:solidFill>
              </a:rPr>
              <a:t>DIPARTIMENTO DI ECCELLENZA</a:t>
            </a:r>
          </a:p>
          <a:p>
            <a:pPr algn="ctr"/>
            <a:r>
              <a:rPr lang="it-IT" sz="19999" i="1" spc="299" dirty="0">
                <a:solidFill>
                  <a:schemeClr val="accent1">
                    <a:lumMod val="75000"/>
                  </a:schemeClr>
                </a:solidFill>
              </a:rPr>
              <a:t>2018-2022</a:t>
            </a:r>
          </a:p>
          <a:p>
            <a:pPr algn="ctr"/>
            <a:r>
              <a:rPr lang="it-IT" sz="19999" i="1" spc="299" dirty="0">
                <a:solidFill>
                  <a:schemeClr val="accent1">
                    <a:lumMod val="75000"/>
                  </a:schemeClr>
                </a:solidFill>
              </a:rPr>
              <a:t>2023-2027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B994F03-A03B-AAFB-FBF8-F6715D81A065}"/>
              </a:ext>
            </a:extLst>
          </p:cNvPr>
          <p:cNvSpPr/>
          <p:nvPr/>
        </p:nvSpPr>
        <p:spPr>
          <a:xfrm>
            <a:off x="2951747" y="6063915"/>
            <a:ext cx="7908757" cy="2296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89F6A287-4C6E-F18D-DA42-275B87A9CE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l="9333" t="29035" r="9659" b="31545"/>
          <a:stretch/>
        </p:blipFill>
        <p:spPr>
          <a:xfrm>
            <a:off x="2951747" y="5360869"/>
            <a:ext cx="7557865" cy="36777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27646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47FB49C8205F046BE02D41622BD718B" ma:contentTypeVersion="15" ma:contentTypeDescription="Creare un nuovo documento." ma:contentTypeScope="" ma:versionID="31f535993b9b47f38ad07adf771aef8f">
  <xsd:schema xmlns:xsd="http://www.w3.org/2001/XMLSchema" xmlns:xs="http://www.w3.org/2001/XMLSchema" xmlns:p="http://schemas.microsoft.com/office/2006/metadata/properties" xmlns:ns3="0778b400-b383-4877-85d5-21741c1930d1" xmlns:ns4="6a36a626-9d12-47aa-b151-4043b085078f" targetNamespace="http://schemas.microsoft.com/office/2006/metadata/properties" ma:root="true" ma:fieldsID="7ecb8b523d92761202de379b2761dd35" ns3:_="" ns4:_="">
    <xsd:import namespace="0778b400-b383-4877-85d5-21741c1930d1"/>
    <xsd:import namespace="6a36a626-9d12-47aa-b151-4043b085078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78b400-b383-4877-85d5-21741c1930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36a626-9d12-47aa-b151-4043b08507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a36a626-9d12-47aa-b151-4043b085078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974226-3CDC-40F8-8CA3-C72CCFBCF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78b400-b383-4877-85d5-21741c1930d1"/>
    <ds:schemaRef ds:uri="6a36a626-9d12-47aa-b151-4043b08507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CCD65B-547D-4B53-83A8-27937ED80232}">
  <ds:schemaRefs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6a36a626-9d12-47aa-b151-4043b085078f"/>
    <ds:schemaRef ds:uri="0778b400-b383-4877-85d5-21741c1930d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E2F435B-C608-472D-8854-2B73581A34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5</Words>
  <Application>Microsoft Office PowerPoint</Application>
  <PresentationFormat>Personalizzato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Cristina SISSA</dc:creator>
  <cp:lastModifiedBy>acasnati</cp:lastModifiedBy>
  <cp:revision>10</cp:revision>
  <dcterms:created xsi:type="dcterms:W3CDTF">2023-04-07T05:05:06Z</dcterms:created>
  <dcterms:modified xsi:type="dcterms:W3CDTF">2023-07-05T11:31:14Z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0x010100547FB49C8205F046BE02D41622BD718B</vt:lpwstr>
  </property>
</Properties>
</file>