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E5065-4887-AA1C-B319-9B2AF3DC0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2FB265-CBC7-F655-BBBB-5E318B559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15366-3197-786A-2B12-C7852BDF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5759-703A-944E-B613-53FD278ECB1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DA952-D83F-662F-FF72-ADB533722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CF2F1-CD26-DD3C-81EB-ACCFBD1E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27B-8EEF-6D44-A9CD-563B155D6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8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5F9C9-F07E-DEFA-3FE0-C2F8136E5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B607E-F47A-0E6D-151F-2B0CF96E6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009DC-7172-E1C1-7985-12486BCB0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5759-703A-944E-B613-53FD278ECB1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0BE2B-6D59-BA53-A153-FDC2EFBC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6685D-E42C-6BAB-F610-28F810C7D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27B-8EEF-6D44-A9CD-563B155D6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8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C63EBC-4120-6706-71B9-C7FE5A3817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6CC350-A7ED-F160-E484-9FDA79DD1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3636A-CA03-E580-B205-05C377C69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5759-703A-944E-B613-53FD278ECB1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3A41D-BCA8-A440-448C-827734E51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AE373-A96B-432F-B77D-928CD794D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27B-8EEF-6D44-A9CD-563B155D6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4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3A012-3B0B-193E-F46B-D1D14B0D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A6BF3-A8A9-D236-4813-74771CB19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C29BD-DCC6-C220-1339-5B337C76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5759-703A-944E-B613-53FD278ECB1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0D183-934E-EB1B-6824-9DF55DFC3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50C8E-C110-8482-4AFC-34112BF1F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27B-8EEF-6D44-A9CD-563B155D6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7BE95-2DF4-069E-3C9C-67CB38BDB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66DB3-66D1-AF26-B680-6D1CCB057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9AE13-FCBC-7DBD-FF04-7E8BFC9B1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5759-703A-944E-B613-53FD278ECB1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145AE-BC98-9E40-F1A0-9DE27F71D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A4F0F-5DC9-9E17-2E99-142F9008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27B-8EEF-6D44-A9CD-563B155D6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5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AC653-62FE-85C3-A875-060C460C4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77DAC-94F8-FE8A-7EA6-3CDA7A91E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CDA75-6FD9-6B5E-CA4A-D8F9AA6F7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9D8F8-80D1-ABE4-089F-B756FAA60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5759-703A-944E-B613-53FD278ECB1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20CD6-9039-08D2-CEB8-B22E4EE7A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59D16-3D6F-B942-EF91-12A63F716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27B-8EEF-6D44-A9CD-563B155D6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3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36E9D-D497-CE9A-6595-557506F43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6DB5A-5A2A-3AC6-19F8-7FBE6CB46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DF6EC8-2017-77E8-3BC4-0416951D2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410DB-85E6-D046-F999-9E07023DFE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94A685-4F0D-C6A7-FCCB-74BAE2CB4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9DAFAB-C8F7-ED8A-3E73-8A730BB9D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5759-703A-944E-B613-53FD278ECB1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8D36EF-5810-9095-4195-12A1F66B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90CF6E-04DA-AFFB-1A44-DABECAFA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27B-8EEF-6D44-A9CD-563B155D6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53705-651C-C3CF-A154-CE2DB06C3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00CB7D-905B-F326-B8DD-EFC86AE09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5759-703A-944E-B613-53FD278ECB1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62CD-6AF9-82A2-F584-27EF7782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084FA-9DDD-3089-4735-7CC5A07D1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27B-8EEF-6D44-A9CD-563B155D6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2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6ECBDD-30D6-12FE-022A-098D5AA00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5759-703A-944E-B613-53FD278ECB1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9C7763-148D-47DA-E1E4-EA388FE1D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88301-39A1-C37E-FDED-F5E3EAEC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27B-8EEF-6D44-A9CD-563B155D6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3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3FF0A-E293-A5AC-1AFC-7DDC0F6C8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E3976-F4F6-295C-E5CA-FF2EE6EC5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4C2A1-7B97-22E4-DB56-698E742FD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15E1F-3AEA-D287-7D0F-7BE76BC3D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5759-703A-944E-B613-53FD278ECB1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BDDA7-790D-F5F9-E817-5EBD1FDA1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22188-9B5A-1538-FCC0-82423264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27B-8EEF-6D44-A9CD-563B155D6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0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43596-72DF-7721-CE1D-D71FFF8B1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D6F558-EF31-733D-E1C3-6DF1F3635B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B0373-354B-0B8B-33ED-508C80CFB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3C0EC-34B3-6D1E-5265-821861DA3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5759-703A-944E-B613-53FD278ECB1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71A92-F728-C58E-C4EE-4BA800815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2404A-8AFC-9016-3A55-ED6D64620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27B-8EEF-6D44-A9CD-563B155D6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1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309E05-B971-96AB-3397-0DF11CD90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28F6E-CD2E-D6E4-DB07-70E27028B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3EA90-310C-54C0-18C4-791B26A59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15759-703A-944E-B613-53FD278ECB1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E7250-3AA3-1750-F508-7762FD2A9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0DB8C-F1D3-EAC9-E8E6-DD1C61A3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1027B-8EEF-6D44-A9CD-563B155D6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8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1A3D0-2DAD-999A-45F8-D1FCE7F2F1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EDC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CE735-E91C-D444-7606-706110C36B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presentazione</a:t>
            </a:r>
            <a:r>
              <a:rPr lang="en-US"/>
              <a:t> di </a:t>
            </a:r>
            <a:r>
              <a:rPr lang="en-US" err="1"/>
              <a:t>Venturini</a:t>
            </a:r>
            <a:r>
              <a:rPr lang="en-US"/>
              <a:t> Ivan, </a:t>
            </a:r>
            <a:r>
              <a:rPr lang="en-US" err="1"/>
              <a:t>Bruma</a:t>
            </a:r>
            <a:r>
              <a:rPr lang="en-US"/>
              <a:t> Alexandra, </a:t>
            </a:r>
            <a:r>
              <a:rPr lang="en-US" err="1"/>
              <a:t>Coelli</a:t>
            </a:r>
            <a:r>
              <a:rPr lang="en-US"/>
              <a:t> Gabriele e </a:t>
            </a:r>
            <a:r>
              <a:rPr lang="en-US" err="1"/>
              <a:t>Riccardi</a:t>
            </a:r>
            <a:r>
              <a:rPr lang="en-US"/>
              <a:t> Lorenzo</a:t>
            </a:r>
          </a:p>
        </p:txBody>
      </p:sp>
    </p:spTree>
    <p:extLst>
      <p:ext uri="{BB962C8B-B14F-4D97-AF65-F5344CB8AC3E}">
        <p14:creationId xmlns:p14="http://schemas.microsoft.com/office/powerpoint/2010/main" val="182868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59D4B-95C2-8003-3BC4-A62CA15C1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Che</a:t>
            </a:r>
            <a:r>
              <a:rPr lang="en-US"/>
              <a:t> </a:t>
            </a:r>
            <a:r>
              <a:rPr lang="en-US" err="1"/>
              <a:t>cosa</a:t>
            </a:r>
            <a:r>
              <a:rPr lang="en-US"/>
              <a:t> </a:t>
            </a:r>
            <a:r>
              <a:rPr lang="en-US" err="1"/>
              <a:t>sono</a:t>
            </a:r>
            <a:r>
              <a:rPr lang="en-US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E0519-F8AA-D2E9-42FD-5B988B081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en-US" err="1"/>
              <a:t>Gli</a:t>
            </a:r>
            <a:r>
              <a:rPr lang="en-US"/>
              <a:t> EDC </a:t>
            </a:r>
            <a:r>
              <a:rPr lang="en-US" err="1"/>
              <a:t>sono</a:t>
            </a:r>
            <a:r>
              <a:rPr lang="en-US"/>
              <a:t> </a:t>
            </a:r>
            <a:r>
              <a:rPr lang="en-US" err="1"/>
              <a:t>sostanze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</a:t>
            </a:r>
            <a:r>
              <a:rPr lang="en-US" err="1"/>
              <a:t>interagiscono</a:t>
            </a:r>
            <a:r>
              <a:rPr lang="en-US"/>
              <a:t> con </a:t>
            </a:r>
            <a:r>
              <a:rPr lang="en-US" err="1"/>
              <a:t>il</a:t>
            </a:r>
            <a:r>
              <a:rPr lang="en-US"/>
              <a:t> </a:t>
            </a:r>
            <a:r>
              <a:rPr lang="en-US" err="1"/>
              <a:t>sistema</a:t>
            </a:r>
            <a:r>
              <a:rPr lang="en-US"/>
              <a:t> </a:t>
            </a:r>
            <a:r>
              <a:rPr lang="en-US" err="1"/>
              <a:t>endocrino</a:t>
            </a:r>
            <a:r>
              <a:rPr lang="en-US"/>
              <a:t>, </a:t>
            </a:r>
            <a:r>
              <a:rPr lang="en-US" err="1"/>
              <a:t>imitando</a:t>
            </a:r>
            <a:r>
              <a:rPr lang="en-US"/>
              <a:t> </a:t>
            </a:r>
            <a:r>
              <a:rPr lang="en-US" err="1"/>
              <a:t>ormoni</a:t>
            </a:r>
            <a:r>
              <a:rPr lang="en-US"/>
              <a:t>, </a:t>
            </a:r>
            <a:r>
              <a:rPr lang="en-US" err="1"/>
              <a:t>legandosi</a:t>
            </a:r>
            <a:r>
              <a:rPr lang="en-US"/>
              <a:t> </a:t>
            </a:r>
            <a:r>
              <a:rPr lang="en-US" err="1"/>
              <a:t>alle</a:t>
            </a:r>
            <a:r>
              <a:rPr lang="en-US"/>
              <a:t> cellule e </a:t>
            </a:r>
            <a:r>
              <a:rPr lang="en-US" err="1"/>
              <a:t>impedendo</a:t>
            </a:r>
            <a:r>
              <a:rPr lang="en-US"/>
              <a:t> </a:t>
            </a:r>
            <a:r>
              <a:rPr lang="en-US" err="1"/>
              <a:t>l’azione</a:t>
            </a:r>
            <a:r>
              <a:rPr lang="en-US"/>
              <a:t> di </a:t>
            </a:r>
            <a:r>
              <a:rPr lang="en-US" err="1"/>
              <a:t>altri</a:t>
            </a:r>
            <a:r>
              <a:rPr lang="en-US"/>
              <a:t> </a:t>
            </a:r>
            <a:r>
              <a:rPr lang="en-US" err="1"/>
              <a:t>ormoni</a:t>
            </a:r>
            <a:r>
              <a:rPr lang="en-US"/>
              <a:t> o </a:t>
            </a:r>
            <a:r>
              <a:rPr lang="en-US" err="1"/>
              <a:t>interferendo</a:t>
            </a:r>
            <a:r>
              <a:rPr lang="en-US"/>
              <a:t> con la </a:t>
            </a:r>
            <a:r>
              <a:rPr lang="en-US" err="1"/>
              <a:t>produzione</a:t>
            </a:r>
            <a:r>
              <a:rPr lang="en-US"/>
              <a:t> di </a:t>
            </a:r>
            <a:r>
              <a:rPr lang="en-US" err="1"/>
              <a:t>questi</a:t>
            </a:r>
            <a:r>
              <a:rPr lang="en-US"/>
              <a:t> </a:t>
            </a:r>
            <a:r>
              <a:rPr lang="en-US" err="1"/>
              <a:t>ultimi</a:t>
            </a:r>
            <a:r>
              <a:rPr lang="en-US"/>
              <a:t>.</a:t>
            </a:r>
          </a:p>
          <a:p>
            <a:r>
              <a:rPr lang="en-US" err="1"/>
              <a:t>Possono</a:t>
            </a:r>
            <a:r>
              <a:rPr lang="en-US"/>
              <a:t> </a:t>
            </a:r>
            <a:r>
              <a:rPr lang="en-US" err="1"/>
              <a:t>essere</a:t>
            </a:r>
            <a:r>
              <a:rPr lang="en-US"/>
              <a:t> </a:t>
            </a:r>
            <a:r>
              <a:rPr lang="en-US" err="1"/>
              <a:t>naturali</a:t>
            </a:r>
            <a:r>
              <a:rPr lang="en-US"/>
              <a:t> o </a:t>
            </a:r>
            <a:r>
              <a:rPr lang="en-US" err="1"/>
              <a:t>artificiali</a:t>
            </a:r>
            <a:r>
              <a:rPr lang="en-US"/>
              <a:t> e per </a:t>
            </a:r>
            <a:r>
              <a:rPr lang="en-US" err="1"/>
              <a:t>questo</a:t>
            </a:r>
            <a:r>
              <a:rPr lang="en-US"/>
              <a:t> </a:t>
            </a:r>
            <a:r>
              <a:rPr lang="en-US" err="1"/>
              <a:t>possono</a:t>
            </a:r>
            <a:r>
              <a:rPr lang="en-US"/>
              <a:t> </a:t>
            </a:r>
            <a:r>
              <a:rPr lang="en-US" err="1"/>
              <a:t>trovarsi</a:t>
            </a:r>
            <a:r>
              <a:rPr lang="en-US"/>
              <a:t> </a:t>
            </a:r>
            <a:r>
              <a:rPr lang="en-US" err="1"/>
              <a:t>dappertutto</a:t>
            </a:r>
            <a:r>
              <a:rPr lang="en-US"/>
              <a:t>, come </a:t>
            </a:r>
            <a:r>
              <a:rPr lang="en-US" err="1"/>
              <a:t>nel</a:t>
            </a:r>
            <a:r>
              <a:rPr lang="en-US"/>
              <a:t> </a:t>
            </a:r>
            <a:r>
              <a:rPr lang="en-US" err="1"/>
              <a:t>terreno</a:t>
            </a:r>
            <a:r>
              <a:rPr lang="en-US"/>
              <a:t>, </a:t>
            </a:r>
            <a:r>
              <a:rPr lang="en-US" err="1"/>
              <a:t>nell’acqua</a:t>
            </a:r>
            <a:r>
              <a:rPr lang="en-US"/>
              <a:t> o </a:t>
            </a:r>
            <a:r>
              <a:rPr lang="en-US" err="1"/>
              <a:t>nei</a:t>
            </a:r>
            <a:r>
              <a:rPr lang="en-US"/>
              <a:t> </a:t>
            </a:r>
            <a:r>
              <a:rPr lang="en-US" err="1"/>
              <a:t>cibi</a:t>
            </a:r>
            <a:r>
              <a:rPr lang="en-US"/>
              <a:t>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F5AECBA-D1A4-59DE-5248-E472BFDD8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50" y="365125"/>
            <a:ext cx="612775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2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F24A-247D-4DB8-E3F6-3D788538A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Effetti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ECA39C-15A2-DED0-7D11-06289040B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Possono</a:t>
            </a:r>
            <a:r>
              <a:rPr lang="en-US"/>
              <a:t> </a:t>
            </a:r>
            <a:r>
              <a:rPr lang="en-US" err="1"/>
              <a:t>provocare</a:t>
            </a:r>
            <a:r>
              <a:rPr lang="en-US"/>
              <a:t> </a:t>
            </a:r>
            <a:r>
              <a:rPr lang="en-US" err="1"/>
              <a:t>disturbi</a:t>
            </a:r>
            <a:r>
              <a:rPr lang="en-US"/>
              <a:t> </a:t>
            </a:r>
            <a:r>
              <a:rPr lang="en-US" err="1"/>
              <a:t>riproduttivi</a:t>
            </a:r>
            <a:r>
              <a:rPr lang="en-US"/>
              <a:t>, </a:t>
            </a:r>
            <a:r>
              <a:rPr lang="en-US" err="1"/>
              <a:t>malattie</a:t>
            </a:r>
            <a:r>
              <a:rPr lang="en-US"/>
              <a:t> </a:t>
            </a:r>
            <a:r>
              <a:rPr lang="en-US" err="1"/>
              <a:t>metaboliche</a:t>
            </a:r>
            <a:r>
              <a:rPr lang="en-US"/>
              <a:t> (come </a:t>
            </a:r>
            <a:r>
              <a:rPr lang="en-US" err="1"/>
              <a:t>obesità</a:t>
            </a:r>
            <a:r>
              <a:rPr lang="en-US"/>
              <a:t>, </a:t>
            </a:r>
            <a:r>
              <a:rPr lang="en-US" err="1"/>
              <a:t>diatebe</a:t>
            </a:r>
            <a:r>
              <a:rPr lang="en-US"/>
              <a:t> e </a:t>
            </a:r>
            <a:r>
              <a:rPr lang="en-US" err="1"/>
              <a:t>malattie</a:t>
            </a:r>
            <a:r>
              <a:rPr lang="en-US"/>
              <a:t> </a:t>
            </a:r>
            <a:r>
              <a:rPr lang="en-US" err="1"/>
              <a:t>cardiovascolari</a:t>
            </a:r>
            <a:r>
              <a:rPr lang="en-US"/>
              <a:t>), </a:t>
            </a:r>
            <a:r>
              <a:rPr lang="en-US" err="1"/>
              <a:t>problemi</a:t>
            </a:r>
            <a:r>
              <a:rPr lang="en-US"/>
              <a:t> di </a:t>
            </a:r>
            <a:r>
              <a:rPr lang="en-US" err="1"/>
              <a:t>fertilità</a:t>
            </a:r>
            <a:r>
              <a:rPr lang="en-US"/>
              <a:t> o </a:t>
            </a:r>
            <a:r>
              <a:rPr lang="en-US" err="1"/>
              <a:t>cancro</a:t>
            </a:r>
            <a:r>
              <a:rPr lang="en-US"/>
              <a:t>.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554AD79-7809-AAF4-83E6-2F0DA167E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618" y="2771355"/>
            <a:ext cx="7265146" cy="408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9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5AD06-6E35-DCE1-F48F-8E3E309CA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Come </a:t>
            </a:r>
            <a:r>
              <a:rPr lang="en-US" err="1"/>
              <a:t>evitarli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7C721-8DB9-5F78-A396-6F9DF937C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0182" cy="4351338"/>
          </a:xfrm>
        </p:spPr>
        <p:txBody>
          <a:bodyPr/>
          <a:lstStyle/>
          <a:p>
            <a:r>
              <a:rPr lang="en-US" err="1"/>
              <a:t>Evitare</a:t>
            </a:r>
            <a:r>
              <a:rPr lang="en-US"/>
              <a:t> </a:t>
            </a:r>
            <a:r>
              <a:rPr lang="en-US" err="1"/>
              <a:t>recipienti</a:t>
            </a:r>
            <a:r>
              <a:rPr lang="en-US"/>
              <a:t> </a:t>
            </a:r>
            <a:r>
              <a:rPr lang="en-US" err="1"/>
              <a:t>plastici</a:t>
            </a:r>
            <a:r>
              <a:rPr lang="en-US"/>
              <a:t> e non </a:t>
            </a:r>
            <a:r>
              <a:rPr lang="en-US" err="1"/>
              <a:t>usarli</a:t>
            </a:r>
            <a:r>
              <a:rPr lang="en-US"/>
              <a:t> per </a:t>
            </a:r>
            <a:r>
              <a:rPr lang="en-US" err="1"/>
              <a:t>cuocere</a:t>
            </a:r>
            <a:r>
              <a:rPr lang="en-US"/>
              <a:t> </a:t>
            </a:r>
            <a:r>
              <a:rPr lang="en-US" err="1"/>
              <a:t>cibi</a:t>
            </a:r>
            <a:r>
              <a:rPr lang="en-US"/>
              <a:t>.</a:t>
            </a:r>
          </a:p>
          <a:p>
            <a:r>
              <a:rPr lang="en-US"/>
              <a:t>Non </a:t>
            </a:r>
            <a:r>
              <a:rPr lang="en-US" err="1"/>
              <a:t>usare</a:t>
            </a:r>
            <a:r>
              <a:rPr lang="en-US"/>
              <a:t> </a:t>
            </a:r>
            <a:r>
              <a:rPr lang="en-US" err="1"/>
              <a:t>padelle</a:t>
            </a:r>
            <a:r>
              <a:rPr lang="en-US"/>
              <a:t> </a:t>
            </a:r>
            <a:r>
              <a:rPr lang="en-US" err="1"/>
              <a:t>antiaderenti</a:t>
            </a:r>
            <a:r>
              <a:rPr lang="en-US"/>
              <a:t>.</a:t>
            </a:r>
          </a:p>
          <a:p>
            <a:r>
              <a:rPr lang="en-US"/>
              <a:t>Non </a:t>
            </a:r>
            <a:r>
              <a:rPr lang="en-US" err="1"/>
              <a:t>mangiare</a:t>
            </a:r>
            <a:r>
              <a:rPr lang="en-US"/>
              <a:t> </a:t>
            </a:r>
            <a:r>
              <a:rPr lang="en-US" err="1"/>
              <a:t>parti</a:t>
            </a:r>
            <a:r>
              <a:rPr lang="en-US"/>
              <a:t> </a:t>
            </a:r>
            <a:r>
              <a:rPr lang="en-US" err="1"/>
              <a:t>bruciate</a:t>
            </a:r>
            <a:r>
              <a:rPr lang="en-US"/>
              <a:t> di </a:t>
            </a:r>
            <a:r>
              <a:rPr lang="en-US" err="1"/>
              <a:t>cibi</a:t>
            </a:r>
            <a:r>
              <a:rPr lang="en-US"/>
              <a:t>.</a:t>
            </a:r>
          </a:p>
          <a:p>
            <a:r>
              <a:rPr lang="en-US" err="1"/>
              <a:t>Limitare</a:t>
            </a:r>
            <a:r>
              <a:rPr lang="en-US"/>
              <a:t> </a:t>
            </a:r>
            <a:r>
              <a:rPr lang="en-US" err="1"/>
              <a:t>uso</a:t>
            </a:r>
            <a:r>
              <a:rPr lang="en-US"/>
              <a:t> di </a:t>
            </a:r>
            <a:r>
              <a:rPr lang="en-US" err="1"/>
              <a:t>abbigliamenti</a:t>
            </a:r>
            <a:r>
              <a:rPr lang="en-US"/>
              <a:t> </a:t>
            </a:r>
            <a:r>
              <a:rPr lang="en-US" err="1"/>
              <a:t>repellenti</a:t>
            </a:r>
            <a:r>
              <a:rPr lang="en-US"/>
              <a:t>.</a:t>
            </a:r>
          </a:p>
          <a:p>
            <a:r>
              <a:rPr lang="en-US"/>
              <a:t>Non </a:t>
            </a:r>
            <a:r>
              <a:rPr lang="en-US" err="1"/>
              <a:t>usare</a:t>
            </a:r>
            <a:r>
              <a:rPr lang="en-US"/>
              <a:t> </a:t>
            </a:r>
            <a:r>
              <a:rPr lang="en-US" err="1"/>
              <a:t>arredi</a:t>
            </a:r>
            <a:r>
              <a:rPr lang="en-US"/>
              <a:t> </a:t>
            </a:r>
            <a:r>
              <a:rPr lang="en-US" err="1"/>
              <a:t>fabbricati</a:t>
            </a:r>
            <a:r>
              <a:rPr lang="en-US"/>
              <a:t> con PVC.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6EE54E1-4EE7-859F-3CA7-EF95C0833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2901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49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71507-9E80-8AF3-0354-F3B024FA9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Gli</a:t>
            </a:r>
            <a:r>
              <a:rPr lang="en-US"/>
              <a:t> EDC </a:t>
            </a:r>
            <a:r>
              <a:rPr lang="en-US" err="1"/>
              <a:t>hanno</a:t>
            </a:r>
            <a:r>
              <a:rPr lang="en-US"/>
              <a:t> un </a:t>
            </a:r>
            <a:r>
              <a:rPr lang="en-US" err="1"/>
              <a:t>effetto</a:t>
            </a:r>
            <a:r>
              <a:rPr lang="en-US"/>
              <a:t> </a:t>
            </a:r>
            <a:r>
              <a:rPr lang="en-US" err="1"/>
              <a:t>negativo</a:t>
            </a:r>
            <a:r>
              <a:rPr lang="en-US"/>
              <a:t> </a:t>
            </a:r>
            <a:r>
              <a:rPr lang="en-US" err="1"/>
              <a:t>anche</a:t>
            </a:r>
            <a:r>
              <a:rPr lang="en-US"/>
              <a:t> sui </a:t>
            </a:r>
            <a:r>
              <a:rPr lang="en-US" err="1"/>
              <a:t>feti</a:t>
            </a:r>
            <a:r>
              <a:rPr lang="en-US"/>
              <a:t> </a:t>
            </a:r>
            <a:r>
              <a:rPr lang="en-US" err="1"/>
              <a:t>delle</a:t>
            </a:r>
            <a:r>
              <a:rPr lang="en-US"/>
              <a:t> </a:t>
            </a:r>
            <a:r>
              <a:rPr lang="en-US" err="1"/>
              <a:t>madri</a:t>
            </a:r>
            <a:r>
              <a:rPr lang="en-US"/>
              <a:t> in </a:t>
            </a:r>
            <a:r>
              <a:rPr lang="en-US" err="1"/>
              <a:t>gravidanza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8793947-825E-D042-B8C2-07671802B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12" y="1806948"/>
            <a:ext cx="5032375" cy="5032375"/>
          </a:xfrm>
        </p:spPr>
      </p:pic>
    </p:spTree>
    <p:extLst>
      <p:ext uri="{BB962C8B-B14F-4D97-AF65-F5344CB8AC3E}">
        <p14:creationId xmlns:p14="http://schemas.microsoft.com/office/powerpoint/2010/main" val="271427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777A-A431-586A-AE06-4F87F336F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765" y="365125"/>
            <a:ext cx="6891617" cy="2268257"/>
          </a:xfrm>
        </p:spPr>
        <p:txBody>
          <a:bodyPr>
            <a:normAutofit/>
          </a:bodyPr>
          <a:lstStyle/>
          <a:p>
            <a:r>
              <a:rPr lang="en-US">
                <a:latin typeface="Aharoni" panose="02000000000000000000" pitchFamily="2" charset="0"/>
                <a:ea typeface="Aharoni" panose="02000000000000000000" pitchFamily="2" charset="0"/>
              </a:rPr>
              <a:t>Ma grazie a Life MILCH, </a:t>
            </a:r>
            <a:r>
              <a:rPr lang="en-US" err="1">
                <a:latin typeface="Aharoni" panose="02000000000000000000" pitchFamily="2" charset="0"/>
                <a:ea typeface="Aharoni" panose="02000000000000000000" pitchFamily="2" charset="0"/>
              </a:rPr>
              <a:t>possiamo</a:t>
            </a:r>
            <a:r>
              <a:rPr lang="en-US">
                <a:latin typeface="Aharoni" panose="02000000000000000000" pitchFamily="2" charset="0"/>
                <a:ea typeface="Aharoni" panose="02000000000000000000" pitchFamily="2" charset="0"/>
              </a:rPr>
              <a:t> </a:t>
            </a:r>
            <a:r>
              <a:rPr lang="en-US" err="1">
                <a:latin typeface="Aharoni" panose="02000000000000000000" pitchFamily="2" charset="0"/>
                <a:ea typeface="Aharoni" panose="02000000000000000000" pitchFamily="2" charset="0"/>
              </a:rPr>
              <a:t>avere</a:t>
            </a:r>
            <a:r>
              <a:rPr lang="en-US">
                <a:latin typeface="Aharoni" panose="02000000000000000000" pitchFamily="2" charset="0"/>
                <a:ea typeface="Aharoni" panose="02000000000000000000" pitchFamily="2" charset="0"/>
              </a:rPr>
              <a:t> </a:t>
            </a:r>
            <a:r>
              <a:rPr lang="en-US" err="1">
                <a:latin typeface="Aharoni" panose="02000000000000000000" pitchFamily="2" charset="0"/>
                <a:ea typeface="Aharoni" panose="02000000000000000000" pitchFamily="2" charset="0"/>
              </a:rPr>
              <a:t>un’idea</a:t>
            </a:r>
            <a:r>
              <a:rPr lang="en-US">
                <a:latin typeface="Aharoni" panose="02000000000000000000" pitchFamily="2" charset="0"/>
                <a:ea typeface="Aharoni" panose="02000000000000000000" pitchFamily="2" charset="0"/>
              </a:rPr>
              <a:t> </a:t>
            </a:r>
            <a:r>
              <a:rPr lang="en-US" err="1">
                <a:latin typeface="Aharoni" panose="02000000000000000000" pitchFamily="2" charset="0"/>
                <a:ea typeface="Aharoni" panose="02000000000000000000" pitchFamily="2" charset="0"/>
              </a:rPr>
              <a:t>su</a:t>
            </a:r>
            <a:r>
              <a:rPr lang="en-US">
                <a:latin typeface="Aharoni" panose="02000000000000000000" pitchFamily="2" charset="0"/>
                <a:ea typeface="Aharoni" panose="02000000000000000000" pitchFamily="2" charset="0"/>
              </a:rPr>
              <a:t> come </a:t>
            </a:r>
            <a:r>
              <a:rPr lang="en-US" err="1">
                <a:latin typeface="Aharoni" panose="02000000000000000000" pitchFamily="2" charset="0"/>
                <a:ea typeface="Aharoni" panose="02000000000000000000" pitchFamily="2" charset="0"/>
              </a:rPr>
              <a:t>evitare</a:t>
            </a:r>
            <a:r>
              <a:rPr lang="en-US">
                <a:latin typeface="Aharoni" panose="02000000000000000000" pitchFamily="2" charset="0"/>
                <a:ea typeface="Aharoni" panose="02000000000000000000" pitchFamily="2" charset="0"/>
              </a:rPr>
              <a:t> </a:t>
            </a:r>
            <a:r>
              <a:rPr lang="en-US" err="1">
                <a:latin typeface="Aharoni" panose="02000000000000000000" pitchFamily="2" charset="0"/>
                <a:ea typeface="Aharoni" panose="02000000000000000000" pitchFamily="2" charset="0"/>
              </a:rPr>
              <a:t>gli</a:t>
            </a:r>
            <a:r>
              <a:rPr lang="en-US">
                <a:latin typeface="Aharoni" panose="02000000000000000000" pitchFamily="2" charset="0"/>
                <a:ea typeface="Aharoni" panose="02000000000000000000" pitchFamily="2" charset="0"/>
              </a:rPr>
              <a:t> EDC!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351D79F-5715-C4D4-6C1E-6C2509E86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04" y="0"/>
            <a:ext cx="3671196" cy="6858000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F0B2CAE-9FDA-4D29-F0C9-B57AC601E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07" y="2568949"/>
            <a:ext cx="4399027" cy="42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95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ABB85-1E49-B526-4DC6-FBAF2D3B1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-20230613-WA0001.mp4">
            <a:hlinkClick r:id="" action="ppaction://media"/>
            <a:extLst>
              <a:ext uri="{FF2B5EF4-FFF2-40B4-BE49-F238E27FC236}">
                <a16:creationId xmlns:a16="http://schemas.microsoft.com/office/drawing/2014/main" id="{0D847643-50EF-5793-90A7-B1E016700BD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6200000">
            <a:off x="3499082" y="-325359"/>
            <a:ext cx="5193837" cy="9172880"/>
          </a:xfrm>
        </p:spPr>
      </p:pic>
    </p:spTree>
    <p:extLst>
      <p:ext uri="{BB962C8B-B14F-4D97-AF65-F5344CB8AC3E}">
        <p14:creationId xmlns:p14="http://schemas.microsoft.com/office/powerpoint/2010/main" val="321704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ACA2-88B5-84B4-9A2F-24165C486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It’s the end doo </a:t>
            </a:r>
            <a:r>
              <a:rPr lang="en-US" err="1"/>
              <a:t>doo</a:t>
            </a:r>
            <a:r>
              <a:rPr lang="en-US"/>
              <a:t> </a:t>
            </a:r>
            <a:r>
              <a:rPr lang="en-US" err="1"/>
              <a:t>doo</a:t>
            </a:r>
            <a:r>
              <a:rPr lang="en-US"/>
              <a:t> </a:t>
            </a:r>
            <a:r>
              <a:rPr lang="en-US" err="1"/>
              <a:t>doo</a:t>
            </a:r>
            <a:r>
              <a:rPr lang="en-US"/>
              <a:t> </a:t>
            </a:r>
            <a:r>
              <a:rPr lang="en-US" err="1"/>
              <a:t>doo</a:t>
            </a:r>
            <a:r>
              <a:rPr lang="en-US"/>
              <a:t> </a:t>
            </a:r>
            <a:r>
              <a:rPr lang="en-US" err="1"/>
              <a:t>doo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775BC-0035-7BE5-E4FA-7DCE45CB1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81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EDC</vt:lpstr>
      <vt:lpstr>Che cosa sono?</vt:lpstr>
      <vt:lpstr>Effetti</vt:lpstr>
      <vt:lpstr>Come evitarli</vt:lpstr>
      <vt:lpstr>Gli EDC hanno un effetto negativo anche sui feti delle madri in gravidanza</vt:lpstr>
      <vt:lpstr>Ma grazie a Life MILCH, possiamo avere un’idea su come evitare gli EDC!</vt:lpstr>
      <vt:lpstr>PowerPoint Presentation</vt:lpstr>
      <vt:lpstr>It’s the end doo doo doo doo doo doo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EDC</dc:title>
  <dc:creator>venturini.num@gmail.com</dc:creator>
  <cp:revision>2</cp:revision>
  <dcterms:created xsi:type="dcterms:W3CDTF">2023-06-13T13:58:59Z</dcterms:created>
  <dcterms:modified xsi:type="dcterms:W3CDTF">2023-06-13T15:33:45Z</dcterms:modified>
</cp:coreProperties>
</file>